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79" r:id="rId8"/>
    <p:sldId id="280" r:id="rId9"/>
    <p:sldId id="281" r:id="rId10"/>
    <p:sldId id="308" r:id="rId11"/>
    <p:sldId id="309" r:id="rId12"/>
    <p:sldId id="310" r:id="rId13"/>
    <p:sldId id="311" r:id="rId14"/>
    <p:sldId id="325" r:id="rId15"/>
    <p:sldId id="261" r:id="rId16"/>
    <p:sldId id="265" r:id="rId17"/>
    <p:sldId id="313" r:id="rId18"/>
    <p:sldId id="314" r:id="rId19"/>
    <p:sldId id="323" r:id="rId20"/>
    <p:sldId id="315" r:id="rId21"/>
    <p:sldId id="316" r:id="rId22"/>
    <p:sldId id="317" r:id="rId23"/>
    <p:sldId id="318" r:id="rId24"/>
    <p:sldId id="319" r:id="rId25"/>
    <p:sldId id="320" r:id="rId26"/>
    <p:sldId id="324" r:id="rId27"/>
    <p:sldId id="312" r:id="rId28"/>
    <p:sldId id="274" r:id="rId29"/>
    <p:sldId id="275" r:id="rId30"/>
    <p:sldId id="276" r:id="rId31"/>
    <p:sldId id="277" r:id="rId32"/>
    <p:sldId id="266" r:id="rId33"/>
    <p:sldId id="267" r:id="rId34"/>
    <p:sldId id="268" r:id="rId35"/>
    <p:sldId id="269" r:id="rId36"/>
    <p:sldId id="262" r:id="rId37"/>
    <p:sldId id="263" r:id="rId38"/>
    <p:sldId id="264" r:id="rId39"/>
    <p:sldId id="307" r:id="rId40"/>
    <p:sldId id="272" r:id="rId41"/>
    <p:sldId id="301" r:id="rId42"/>
    <p:sldId id="321" r:id="rId43"/>
    <p:sldId id="302" r:id="rId44"/>
    <p:sldId id="322" r:id="rId45"/>
    <p:sldId id="271" r:id="rId46"/>
    <p:sldId id="303" r:id="rId47"/>
    <p:sldId id="304" r:id="rId48"/>
    <p:sldId id="305" r:id="rId49"/>
    <p:sldId id="306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</p:sldIdLst>
  <p:sldSz cx="18288000" cy="10287000"/>
  <p:notesSz cx="6858000" cy="9144000"/>
  <p:embeddedFontLst>
    <p:embeddedFont>
      <p:font typeface="Moontime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4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4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image" Target="../media/image4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.jpeg"/><Relationship Id="rId7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5.jpe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1.jpeg"/><Relationship Id="rId7" Type="http://schemas.openxmlformats.org/officeDocument/2006/relationships/image" Target="../media/image4.sv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3.png"/><Relationship Id="rId7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2.png"/><Relationship Id="rId7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7.JPG"/><Relationship Id="rId7" Type="http://schemas.openxmlformats.org/officeDocument/2006/relationships/image" Target="../media/image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9.sv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openxmlformats.org/officeDocument/2006/relationships/image" Target="../media/image4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10" Type="http://schemas.openxmlformats.org/officeDocument/2006/relationships/image" Target="../media/image4.sv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723" y="2928834"/>
            <a:ext cx="10469936" cy="4527036"/>
          </a:xfrm>
          <a:custGeom>
            <a:avLst/>
            <a:gdLst/>
            <a:ahLst/>
            <a:cxnLst/>
            <a:rect l="l" t="t" r="r" b="b"/>
            <a:pathLst>
              <a:path w="10469936" h="4527036">
                <a:moveTo>
                  <a:pt x="0" y="0"/>
                </a:moveTo>
                <a:lnTo>
                  <a:pt x="10469936" y="0"/>
                </a:lnTo>
                <a:lnTo>
                  <a:pt x="10469936" y="4527036"/>
                </a:lnTo>
                <a:lnTo>
                  <a:pt x="0" y="452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-6442721">
            <a:off x="3482489" y="397331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98646">
            <a:off x="135349" y="1695932"/>
            <a:ext cx="8808167" cy="292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3"/>
              </a:lnSpc>
            </a:pPr>
            <a:r>
              <a:rPr lang="en-US" sz="1713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67DF203-92AA-7E77-9CDD-1A2D9CA09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272686"/>
            <a:ext cx="8321716" cy="48335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025F40-C555-2563-44B4-E40C0F70D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59" y="3995376"/>
            <a:ext cx="8305800" cy="436746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F6814038-F0AF-DFC9-11C2-AB2051F91E43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D3C2089-18C8-EFF2-9FDE-917AB1D64C8A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AA7B3A-EB95-D706-BEB6-6E0CFC7DB05F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A3A241-6215-666B-2538-7DFE9B6A27E7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79DFB62-192C-2D64-6FD6-76DC688DCCC3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79AE28F9-9C14-C48F-B2F8-1A5DA8B4DA4C}"/>
              </a:ext>
            </a:extLst>
          </p:cNvPr>
          <p:cNvSpPr txBox="1"/>
          <p:nvPr/>
        </p:nvSpPr>
        <p:spPr>
          <a:xfrm rot="887202">
            <a:off x="-535108" y="7652539"/>
            <a:ext cx="9775189" cy="203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Vollversammlungen</a:t>
            </a: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der ASH</a:t>
            </a:r>
          </a:p>
        </p:txBody>
      </p:sp>
    </p:spTree>
    <p:extLst>
      <p:ext uri="{BB962C8B-B14F-4D97-AF65-F5344CB8AC3E}">
        <p14:creationId xmlns:p14="http://schemas.microsoft.com/office/powerpoint/2010/main" val="408822473"/>
      </p:ext>
    </p:extLst>
  </p:cSld>
  <p:clrMapOvr>
    <a:masterClrMapping/>
  </p:clrMapOvr>
  <p:transition spd="med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9B3E4A3-E8A0-0A0C-3928-54954A8F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68" y="1496728"/>
            <a:ext cx="9823373" cy="40767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7C6C42F-34F9-9EEE-1F06-0DB47182621A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B3FD67B-1457-8CBA-682C-BAC623E42949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60E7DEA-B0E6-9D26-E545-4C503712ABA2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E30FC86-8260-2525-39CE-65E7A400B2E0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4CA9EC7-540E-23CE-F5E6-669E353BFB64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253885F-B5E7-ECBA-2CB0-438E416E0BB7}"/>
              </a:ext>
            </a:extLst>
          </p:cNvPr>
          <p:cNvSpPr txBox="1"/>
          <p:nvPr/>
        </p:nvSpPr>
        <p:spPr>
          <a:xfrm rot="887202">
            <a:off x="-222628" y="7575279"/>
            <a:ext cx="9775189" cy="203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Vollversammlung</a:t>
            </a: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der ASH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F00D71-0431-5A64-D6C1-45342D8B8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41" y="4160615"/>
            <a:ext cx="8305800" cy="513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1970"/>
      </p:ext>
    </p:extLst>
  </p:cSld>
  <p:clrMapOvr>
    <a:masterClrMapping/>
  </p:clrMapOvr>
  <p:transition spd="med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32C3-4BB9-B3AD-8121-6CE1584DC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1F01FE8-79DC-0993-AEBF-6330562E6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10" y="1727038"/>
            <a:ext cx="11929191" cy="6706571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8D61D19-F51E-098B-3CA6-F36B71E4C1EF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54B724E-C64D-EF14-1E01-9C7EFACF8398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549534-FB94-5B64-C28B-E68F0340B24A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8957A93-8C70-FB0F-A7C0-2AFCF0BF36DC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AF36AB8-5020-F46A-FBE7-E488F3DA3139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74BE5E5-5E90-8D4E-CFF7-0FCF3EC968BE}"/>
              </a:ext>
            </a:extLst>
          </p:cNvPr>
          <p:cNvSpPr txBox="1"/>
          <p:nvPr/>
        </p:nvSpPr>
        <p:spPr>
          <a:xfrm rot="887202">
            <a:off x="-535108" y="7652540"/>
            <a:ext cx="9775189" cy="203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Vorstand</a:t>
            </a:r>
            <a:endParaRPr lang="en-US" sz="8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2010 - 2013</a:t>
            </a:r>
          </a:p>
        </p:txBody>
      </p:sp>
    </p:spTree>
    <p:extLst>
      <p:ext uri="{BB962C8B-B14F-4D97-AF65-F5344CB8AC3E}">
        <p14:creationId xmlns:p14="http://schemas.microsoft.com/office/powerpoint/2010/main" val="216284859"/>
      </p:ext>
    </p:extLst>
  </p:cSld>
  <p:clrMapOvr>
    <a:masterClrMapping/>
  </p:clrMapOvr>
  <p:transition spd="med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A4DDA-9FE2-B2B7-182D-2962EDDCA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406544B-8F17-9BC8-F39C-B441258F4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20" y="1283983"/>
            <a:ext cx="10572750" cy="70485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7260ACD-640D-9FF4-DE22-77AA5E1908B6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8FFBC13-9045-E266-3024-FEE712FDDEF0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56F075-C762-3EEF-84A8-8C784D4B5F49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BDA2E6-14C6-1BCD-AAF9-70E36E54A33A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F4128A1-3D07-F0A2-1889-A4B3756C8D37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15FDBFE-9419-DA49-CC2F-63DABEE95629}"/>
              </a:ext>
            </a:extLst>
          </p:cNvPr>
          <p:cNvSpPr txBox="1"/>
          <p:nvPr/>
        </p:nvSpPr>
        <p:spPr>
          <a:xfrm rot="887202">
            <a:off x="-535108" y="7652540"/>
            <a:ext cx="9775189" cy="203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Vorstand</a:t>
            </a:r>
            <a:endParaRPr lang="en-US" sz="8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2013 - 2016</a:t>
            </a:r>
          </a:p>
        </p:txBody>
      </p:sp>
    </p:spTree>
    <p:extLst>
      <p:ext uri="{BB962C8B-B14F-4D97-AF65-F5344CB8AC3E}">
        <p14:creationId xmlns:p14="http://schemas.microsoft.com/office/powerpoint/2010/main" val="591320453"/>
      </p:ext>
    </p:extLst>
  </p:cSld>
  <p:clrMapOvr>
    <a:masterClrMapping/>
  </p:clrMapOvr>
  <p:transition spd="med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A2208-DD0A-1EA1-12D0-B8A797827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BAD6850-A83A-C3E8-AF34-CB404487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6197" y="1932488"/>
            <a:ext cx="7668653" cy="57514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EBCDEF-D428-1B13-F6A3-DDFE445F6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75" y="1865817"/>
            <a:ext cx="8354358" cy="6265769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15480D17-32E5-5B25-F1A7-11A419AF5F39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793ACF-238B-7A73-2E1D-41A0172D2DD0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4095E7-066D-EE9A-7A8F-4A7109810AFC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9B6FBE7-E838-1B7D-7C74-87ED72DF7E4A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0515094-B42F-1D8B-E28C-B1A03D2E2F93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5966323-A1BF-2D9D-3734-44C38732D0F5}"/>
              </a:ext>
            </a:extLst>
          </p:cNvPr>
          <p:cNvSpPr txBox="1"/>
          <p:nvPr/>
        </p:nvSpPr>
        <p:spPr>
          <a:xfrm rot="887202">
            <a:off x="-535108" y="7652540"/>
            <a:ext cx="9775189" cy="203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Vorstand</a:t>
            </a:r>
            <a:endParaRPr lang="en-US" sz="8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In Rom 2019</a:t>
            </a:r>
          </a:p>
        </p:txBody>
      </p:sp>
    </p:spTree>
    <p:extLst>
      <p:ext uri="{BB962C8B-B14F-4D97-AF65-F5344CB8AC3E}">
        <p14:creationId xmlns:p14="http://schemas.microsoft.com/office/powerpoint/2010/main" val="1733531667"/>
      </p:ext>
    </p:extLst>
  </p:cSld>
  <p:clrMapOvr>
    <a:masterClrMapping/>
  </p:clrMapOvr>
  <p:transition spd="med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91060" y="1445841"/>
            <a:ext cx="11872740" cy="7489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56"/>
              </a:lnSpc>
            </a:pP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Im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Leben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gibt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es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viele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Wege,</a:t>
            </a:r>
          </a:p>
          <a:p>
            <a:pPr algn="ctr">
              <a:lnSpc>
                <a:spcPts val="14556"/>
              </a:lnSpc>
            </a:pP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die du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einschlagen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kannst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.</a:t>
            </a:r>
          </a:p>
          <a:p>
            <a:pPr algn="ctr">
              <a:lnSpc>
                <a:spcPts val="14556"/>
              </a:lnSpc>
            </a:pP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Der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richtige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Weg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ist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meist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der,</a:t>
            </a:r>
          </a:p>
          <a:p>
            <a:pPr algn="ctr">
              <a:lnSpc>
                <a:spcPts val="14556"/>
              </a:lnSpc>
            </a:pP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den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dein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Herz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dir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10397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zeigt</a:t>
            </a:r>
            <a:r>
              <a:rPr lang="en-US" sz="10397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.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723" y="2928834"/>
            <a:ext cx="10469936" cy="4527036"/>
          </a:xfrm>
          <a:custGeom>
            <a:avLst/>
            <a:gdLst/>
            <a:ahLst/>
            <a:cxnLst/>
            <a:rect l="l" t="t" r="r" b="b"/>
            <a:pathLst>
              <a:path w="10469936" h="4527036">
                <a:moveTo>
                  <a:pt x="0" y="0"/>
                </a:moveTo>
                <a:lnTo>
                  <a:pt x="10469936" y="0"/>
                </a:lnTo>
                <a:lnTo>
                  <a:pt x="10469936" y="4527036"/>
                </a:lnTo>
                <a:lnTo>
                  <a:pt x="0" y="452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-6442721">
            <a:off x="3482489" y="397331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98646">
            <a:off x="135349" y="1695932"/>
            <a:ext cx="8808167" cy="292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3"/>
              </a:lnSpc>
            </a:pPr>
            <a:r>
              <a:rPr lang="en-US" sz="1713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BFEA32-8756-5818-742A-84E76CB9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05777E1-2D75-1DAA-738A-79C40047D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64" y="1337514"/>
            <a:ext cx="10755348" cy="7170232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3F95C216-23BE-C067-2E4E-92DF2407D725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E20D2C-2B08-53B5-534E-CDC0BECF2CAE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E262A74-D392-F093-8DEF-0ADC9937307F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1A11C16-BB93-2818-A105-F0D563A4B505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EAEF45B-1EA4-D2F6-1869-852E4D380827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5DD8BB4-7623-B9FE-A85F-4E6A67AB97BB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2010</a:t>
            </a:r>
          </a:p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Slowenien</a:t>
            </a:r>
            <a:endParaRPr lang="en-US" sz="77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</p:spTree>
    <p:extLst>
      <p:ext uri="{BB962C8B-B14F-4D97-AF65-F5344CB8AC3E}">
        <p14:creationId xmlns:p14="http://schemas.microsoft.com/office/powerpoint/2010/main" val="873274131"/>
      </p:ext>
    </p:extLst>
  </p:cSld>
  <p:clrMapOvr>
    <a:masterClrMapping/>
  </p:clrMapOvr>
  <p:transition spd="med" advClick="0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F1665-FD04-4F87-2066-88BB716D7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6C8E47A-08FB-9F87-F1E0-FF93831F7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30" y="1272294"/>
            <a:ext cx="11144250" cy="74295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C506BCF9-813C-A275-153B-083A2D00C251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83994B9-E064-5407-525B-9D29FE60B0AB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6EC97DB-C6B3-1CBD-65BB-C820EAA86C2E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B867CE-06F7-4A92-079E-707F2F75500F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972205D-F879-367A-296F-84AA4B05791A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15BF4C8-E5D3-2A92-BC6A-765853CA9F06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2011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Schweiz</a:t>
            </a:r>
          </a:p>
        </p:txBody>
      </p:sp>
    </p:spTree>
    <p:extLst>
      <p:ext uri="{BB962C8B-B14F-4D97-AF65-F5344CB8AC3E}">
        <p14:creationId xmlns:p14="http://schemas.microsoft.com/office/powerpoint/2010/main" val="3908879248"/>
      </p:ext>
    </p:extLst>
  </p:cSld>
  <p:clrMapOvr>
    <a:masterClrMapping/>
  </p:clrMapOvr>
  <p:transition spd="med" advClick="0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23B65-5FD8-91E3-A3F1-35F5C773B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63FE2AA-6A6B-5623-E990-0461255A3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4" y="1145154"/>
            <a:ext cx="11529659" cy="76837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95553AE8-9D04-2CDD-BDBD-83AEC20636F9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4453F45-6509-7018-3797-1E8EC06E691D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52707D9-96D7-6B29-1046-15B8669031A7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3E69FD4-9EE5-F8FB-BF77-433AD1FDBB0D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B739570-90B3-81D6-78BD-68382A8A8BD3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49371A1-0854-5E8C-B17A-31B70CEA586F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2012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Strassburg</a:t>
            </a:r>
          </a:p>
        </p:txBody>
      </p:sp>
    </p:spTree>
    <p:extLst>
      <p:ext uri="{BB962C8B-B14F-4D97-AF65-F5344CB8AC3E}">
        <p14:creationId xmlns:p14="http://schemas.microsoft.com/office/powerpoint/2010/main" val="3786832429"/>
      </p:ext>
    </p:extLst>
  </p:cSld>
  <p:clrMapOvr>
    <a:masterClrMapping/>
  </p:clrMapOvr>
  <p:transition spd="med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7705" y="1339040"/>
            <a:ext cx="7185936" cy="5389452"/>
          </a:xfrm>
          <a:custGeom>
            <a:avLst/>
            <a:gdLst/>
            <a:ahLst/>
            <a:cxnLst/>
            <a:rect l="l" t="t" r="r" b="b"/>
            <a:pathLst>
              <a:path w="7185936" h="5389452">
                <a:moveTo>
                  <a:pt x="0" y="0"/>
                </a:moveTo>
                <a:lnTo>
                  <a:pt x="7185936" y="0"/>
                </a:lnTo>
                <a:lnTo>
                  <a:pt x="7185936" y="5389452"/>
                </a:lnTo>
                <a:lnTo>
                  <a:pt x="0" y="538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31594" y="4741206"/>
            <a:ext cx="6022792" cy="4517094"/>
          </a:xfrm>
          <a:custGeom>
            <a:avLst/>
            <a:gdLst/>
            <a:ahLst/>
            <a:cxnLst/>
            <a:rect l="l" t="t" r="r" b="b"/>
            <a:pathLst>
              <a:path w="6022792" h="4517094">
                <a:moveTo>
                  <a:pt x="0" y="0"/>
                </a:moveTo>
                <a:lnTo>
                  <a:pt x="6022792" y="0"/>
                </a:lnTo>
                <a:lnTo>
                  <a:pt x="6022792" y="4517094"/>
                </a:lnTo>
                <a:lnTo>
                  <a:pt x="0" y="451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1588721" y="1870326"/>
            <a:ext cx="5769174" cy="4326880"/>
          </a:xfrm>
          <a:custGeom>
            <a:avLst/>
            <a:gdLst/>
            <a:ahLst/>
            <a:cxnLst/>
            <a:rect l="l" t="t" r="r" b="b"/>
            <a:pathLst>
              <a:path w="5769174" h="4326880">
                <a:moveTo>
                  <a:pt x="0" y="0"/>
                </a:moveTo>
                <a:lnTo>
                  <a:pt x="5769173" y="0"/>
                </a:lnTo>
                <a:lnTo>
                  <a:pt x="5769173" y="4326880"/>
                </a:lnTo>
                <a:lnTo>
                  <a:pt x="0" y="4326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222628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50.Vollversammlung 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der ASH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B8072-EE44-2FDF-5FDB-EE2A50CA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4935921-339B-39EB-49C4-5071D30F0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73" y="1671226"/>
            <a:ext cx="9945254" cy="6631636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887DE4DD-1EF8-E292-72DB-654B39341138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00A35C7-701E-824A-FF74-267F7F761E50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0C0DA6A-5DEE-F24B-E9B8-5ACAD035E4DC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DA96BBA-7E6F-A920-6C97-8A41F1F05326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05A6333-CD75-D657-67BA-71AE347CA4D8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21B5F71-D179-9C5A-9419-D81D8E1605BF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2013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Veneto</a:t>
            </a:r>
          </a:p>
        </p:txBody>
      </p:sp>
    </p:spTree>
    <p:extLst>
      <p:ext uri="{BB962C8B-B14F-4D97-AF65-F5344CB8AC3E}">
        <p14:creationId xmlns:p14="http://schemas.microsoft.com/office/powerpoint/2010/main" val="3996932748"/>
      </p:ext>
    </p:extLst>
  </p:cSld>
  <p:clrMapOvr>
    <a:masterClrMapping/>
  </p:clrMapOvr>
  <p:transition spd="med" advClick="0"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47AEB-59B8-9DC3-0978-8E9519B53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08A5502-AC5C-CE90-6899-A1DAEF763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58" y="958850"/>
            <a:ext cx="12553950" cy="83693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5B071BF6-563A-46FA-D822-4D5158BE9707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C287A5D-6D86-0844-0C6D-32D6B1E1DB28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A9C91E-7148-3AA3-CF8C-A7771C52A31C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BEEDD59-E3B4-9660-5526-8CEDD414FE79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7E0BFD0-8877-61EC-595B-5E3124A3C1CD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DB438BE-4A88-7DE2-627F-7439BA761153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2014</a:t>
            </a:r>
          </a:p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Kopenhagen</a:t>
            </a:r>
            <a:endParaRPr lang="en-US" sz="77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</p:spTree>
    <p:extLst>
      <p:ext uri="{BB962C8B-B14F-4D97-AF65-F5344CB8AC3E}">
        <p14:creationId xmlns:p14="http://schemas.microsoft.com/office/powerpoint/2010/main" val="593124446"/>
      </p:ext>
    </p:extLst>
  </p:cSld>
  <p:clrMapOvr>
    <a:masterClrMapping/>
  </p:clrMapOvr>
  <p:transition spd="med" advClick="0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06F67-31EF-1FAC-86DA-86DC92CAE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023F93B-FA92-9B18-983B-541880991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9" y="1165226"/>
            <a:ext cx="11677731" cy="7783315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CCB11E9-3508-D71A-9F0A-A7DD613F1507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BFE9AA-EF56-4761-954B-3DBF80416847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B42399-B023-E1A4-B7C9-5E9FC1F8F780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E94703C-D6DF-C0B8-ACDD-3F2F9BDC80B8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C5C4EE-8F4F-BDD4-9007-FFFB26DE714D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06B9F1D-A32B-48BC-7C24-2773AE3BEAF3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2015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Bayern</a:t>
            </a:r>
          </a:p>
        </p:txBody>
      </p:sp>
    </p:spTree>
    <p:extLst>
      <p:ext uri="{BB962C8B-B14F-4D97-AF65-F5344CB8AC3E}">
        <p14:creationId xmlns:p14="http://schemas.microsoft.com/office/powerpoint/2010/main" val="3872461859"/>
      </p:ext>
    </p:extLst>
  </p:cSld>
  <p:clrMapOvr>
    <a:masterClrMapping/>
  </p:clrMapOvr>
  <p:transition spd="med" advClick="0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CA48D-AD14-DE62-BC67-4967908E3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830E7B5-EE81-5579-A062-A26EE1F91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/>
          <a:stretch>
            <a:fillRect/>
          </a:stretch>
        </p:blipFill>
        <p:spPr>
          <a:xfrm>
            <a:off x="4361586" y="804157"/>
            <a:ext cx="10363573" cy="7996943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B0A103E6-707B-1FD3-1A99-16B779E5C64C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31494EA-D5C5-0C71-2412-02D9C07126D4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7CA691-AD38-A339-45D2-CEDD566A2A30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EA49776-B5BB-F61C-6F0E-E6329F495984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D03B64-E7E0-FDC2-7DA5-FBB5478CD310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9F66220-45F4-23A0-77B9-6A5BB997D6CF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2016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3141109170"/>
      </p:ext>
    </p:extLst>
  </p:cSld>
  <p:clrMapOvr>
    <a:masterClrMapping/>
  </p:clrMapOvr>
  <p:transition spd="med" advClick="0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8EB6C1-66FC-BBCA-0143-63AEAB45B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DBEB4DA-F7E5-0712-AB3E-C9565905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06" y="1224746"/>
            <a:ext cx="10755348" cy="7166973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7D74AB8-E60A-A41C-EA58-FB1AF8C4EB51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D673217-FF44-2878-3858-B4AB254E8BA0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9CB29AC-EA7B-9A25-B099-263A243F80B3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C6DB337-0557-3ADA-A9CD-7B60A94D83DE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7D07BBF-0437-6F81-4FEA-CFAC48F5009B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3D784A0-0BD5-F813-7AFB-6A8AD155CE2E}"/>
              </a:ext>
            </a:extLst>
          </p:cNvPr>
          <p:cNvSpPr txBox="1"/>
          <p:nvPr/>
        </p:nvSpPr>
        <p:spPr>
          <a:xfrm rot="887202">
            <a:off x="-569141" y="7677595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2017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1118023781"/>
      </p:ext>
    </p:extLst>
  </p:cSld>
  <p:clrMapOvr>
    <a:masterClrMapping/>
  </p:clrMapOvr>
  <p:transition spd="med" advClick="0"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B6211-7136-C220-E2BA-952DBAB90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B3E677A-14B0-2C37-F2B2-DA9B1F41B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5" y="2643518"/>
            <a:ext cx="18288000" cy="46786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6007E22-7616-BA39-2F9E-16F53349B1CD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324CAAE-F749-DCDA-C9EB-EB05DBABA5AE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E79AA05-EC3D-587A-DE0B-4960F9F02469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4CF3539-C6A8-899B-6D0B-37AFA7B29B2D}"/>
              </a:ext>
            </a:extLst>
          </p:cNvPr>
          <p:cNvSpPr/>
          <p:nvPr/>
        </p:nvSpPr>
        <p:spPr>
          <a:xfrm rot="-4524005">
            <a:off x="3217612" y="6070372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1EBB062-A3FB-948B-96AB-AD2B44A26707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9782FD9-2F25-C8AB-6E14-2610CA5DA8E3}"/>
              </a:ext>
            </a:extLst>
          </p:cNvPr>
          <p:cNvSpPr txBox="1"/>
          <p:nvPr/>
        </p:nvSpPr>
        <p:spPr>
          <a:xfrm rot="887202">
            <a:off x="-534415" y="7919182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2018</a:t>
            </a:r>
          </a:p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Süddeutschland</a:t>
            </a:r>
            <a:endParaRPr lang="en-US" sz="77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</p:spTree>
    <p:extLst>
      <p:ext uri="{BB962C8B-B14F-4D97-AF65-F5344CB8AC3E}">
        <p14:creationId xmlns:p14="http://schemas.microsoft.com/office/powerpoint/2010/main" val="3329354197"/>
      </p:ext>
    </p:extLst>
  </p:cSld>
  <p:clrMapOvr>
    <a:masterClrMapping/>
  </p:clrMapOvr>
  <p:transition spd="med" advClick="0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AF912-6653-7903-B2FC-FCCC742AE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B40E83B-D55F-A658-6189-FB4730A39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09" y="1104273"/>
            <a:ext cx="12877800" cy="6921818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D9554466-36B0-F29F-98DF-7398B1577EC1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5E23B0-B22C-2424-69FD-7032E3245049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5E8C61C-B616-DB40-CF3D-B28CC571B023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F144C36-2AB9-B46D-1A00-BA3B873A1407}"/>
              </a:ext>
            </a:extLst>
          </p:cNvPr>
          <p:cNvSpPr/>
          <p:nvPr/>
        </p:nvSpPr>
        <p:spPr>
          <a:xfrm rot="-4524005">
            <a:off x="3217612" y="6070372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22C163A-DA3E-48E0-446B-606A25BE88CF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56A159B-575F-771C-0625-9E1AF1ED2D8B}"/>
              </a:ext>
            </a:extLst>
          </p:cNvPr>
          <p:cNvSpPr txBox="1"/>
          <p:nvPr/>
        </p:nvSpPr>
        <p:spPr>
          <a:xfrm rot="887202">
            <a:off x="-534415" y="7919182"/>
            <a:ext cx="9775189" cy="19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2"/>
              </a:lnSpc>
            </a:pPr>
            <a:r>
              <a:rPr lang="en-US" sz="77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2019</a:t>
            </a:r>
          </a:p>
          <a:p>
            <a:pPr algn="ctr">
              <a:lnSpc>
                <a:spcPts val="7322"/>
              </a:lnSpc>
            </a:pPr>
            <a:r>
              <a:rPr lang="en-US" sz="77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Sachsen-Anhalt</a:t>
            </a:r>
          </a:p>
        </p:txBody>
      </p:sp>
    </p:spTree>
    <p:extLst>
      <p:ext uri="{BB962C8B-B14F-4D97-AF65-F5344CB8AC3E}">
        <p14:creationId xmlns:p14="http://schemas.microsoft.com/office/powerpoint/2010/main" val="2151676404"/>
      </p:ext>
    </p:extLst>
  </p:cSld>
  <p:clrMapOvr>
    <a:masterClrMapping/>
  </p:clrMapOvr>
  <p:transition spd="med" advClick="0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095F7-FF1D-BAB1-7966-5AF24EA03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F7976B4-BFEC-2180-167B-261A2DAC6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48" y="1125705"/>
            <a:ext cx="11046332" cy="736505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FDD0B5DA-A80B-9156-301F-9E9AE0E68167}"/>
              </a:ext>
            </a:extLst>
          </p:cNvPr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6245F6-B628-9347-3155-F0B0C2B4F6BC}"/>
              </a:ext>
            </a:extLst>
          </p:cNvPr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8546F12-39C2-A0F7-C9C9-9FAF80C4ABE9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C63A05-47AB-0E3C-4A90-4F59AD2F9755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74997E6-10A9-1016-230E-F41D065C35F2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677C293-0E00-57FB-DE9C-5102F364FFDF}"/>
              </a:ext>
            </a:extLst>
          </p:cNvPr>
          <p:cNvSpPr txBox="1"/>
          <p:nvPr/>
        </p:nvSpPr>
        <p:spPr>
          <a:xfrm rot="887202">
            <a:off x="-556987" y="7690899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6000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Studienreisen</a:t>
            </a:r>
            <a:endParaRPr lang="en-US" sz="6000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Turin 2023</a:t>
            </a:r>
          </a:p>
        </p:txBody>
      </p:sp>
    </p:spTree>
    <p:extLst>
      <p:ext uri="{BB962C8B-B14F-4D97-AF65-F5344CB8AC3E}">
        <p14:creationId xmlns:p14="http://schemas.microsoft.com/office/powerpoint/2010/main" val="749920838"/>
      </p:ext>
    </p:extLst>
  </p:cSld>
  <p:clrMapOvr>
    <a:masterClrMapping/>
  </p:clrMapOvr>
  <p:transition spd="med" advClick="0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0564" y="1264547"/>
            <a:ext cx="9119257" cy="6030109"/>
          </a:xfrm>
          <a:custGeom>
            <a:avLst/>
            <a:gdLst/>
            <a:ahLst/>
            <a:cxnLst/>
            <a:rect l="l" t="t" r="r" b="b"/>
            <a:pathLst>
              <a:path w="9119257" h="6030109">
                <a:moveTo>
                  <a:pt x="0" y="0"/>
                </a:moveTo>
                <a:lnTo>
                  <a:pt x="9119257" y="0"/>
                </a:lnTo>
                <a:lnTo>
                  <a:pt x="9119257" y="6030109"/>
                </a:lnTo>
                <a:lnTo>
                  <a:pt x="0" y="6030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31832" y="4658745"/>
            <a:ext cx="6132740" cy="4599555"/>
          </a:xfrm>
          <a:custGeom>
            <a:avLst/>
            <a:gdLst/>
            <a:ahLst/>
            <a:cxnLst/>
            <a:rect l="l" t="t" r="r" b="b"/>
            <a:pathLst>
              <a:path w="6132740" h="4599555">
                <a:moveTo>
                  <a:pt x="0" y="0"/>
                </a:moveTo>
                <a:lnTo>
                  <a:pt x="6132740" y="0"/>
                </a:lnTo>
                <a:lnTo>
                  <a:pt x="6132740" y="4599555"/>
                </a:lnTo>
                <a:lnTo>
                  <a:pt x="0" y="459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A5E11-7DC1-DB34-BADA-FB31F6FEFCFE}"/>
              </a:ext>
            </a:extLst>
          </p:cNvPr>
          <p:cNvSpPr txBox="1"/>
          <p:nvPr/>
        </p:nvSpPr>
        <p:spPr>
          <a:xfrm rot="887202">
            <a:off x="-49277" y="7539245"/>
            <a:ext cx="8803526" cy="2039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Salzburg 2024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1607" y="1321398"/>
            <a:ext cx="7473623" cy="5605217"/>
          </a:xfrm>
          <a:custGeom>
            <a:avLst/>
            <a:gdLst/>
            <a:ahLst/>
            <a:cxnLst/>
            <a:rect l="l" t="t" r="r" b="b"/>
            <a:pathLst>
              <a:path w="7473623" h="5605217">
                <a:moveTo>
                  <a:pt x="0" y="0"/>
                </a:moveTo>
                <a:lnTo>
                  <a:pt x="7473623" y="0"/>
                </a:lnTo>
                <a:lnTo>
                  <a:pt x="7473623" y="5605217"/>
                </a:lnTo>
                <a:lnTo>
                  <a:pt x="0" y="5605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3751" y="4074048"/>
            <a:ext cx="8792376" cy="5705134"/>
          </a:xfrm>
          <a:custGeom>
            <a:avLst/>
            <a:gdLst/>
            <a:ahLst/>
            <a:cxnLst/>
            <a:rect l="l" t="t" r="r" b="b"/>
            <a:pathLst>
              <a:path w="8792376" h="5705134">
                <a:moveTo>
                  <a:pt x="0" y="0"/>
                </a:moveTo>
                <a:lnTo>
                  <a:pt x="8792376" y="0"/>
                </a:lnTo>
                <a:lnTo>
                  <a:pt x="8792376" y="5705135"/>
                </a:lnTo>
                <a:lnTo>
                  <a:pt x="0" y="5705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866" t="-38096" r="-23371" b="-3671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9" name="TextBox 9"/>
          <p:cNvSpPr txBox="1"/>
          <p:nvPr/>
        </p:nvSpPr>
        <p:spPr>
          <a:xfrm rot="887202">
            <a:off x="-210021" y="7586849"/>
            <a:ext cx="9170751" cy="2039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Salzburg 2024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3304" y="4476095"/>
            <a:ext cx="6811185" cy="5108389"/>
          </a:xfrm>
          <a:custGeom>
            <a:avLst/>
            <a:gdLst/>
            <a:ahLst/>
            <a:cxnLst/>
            <a:rect l="l" t="t" r="r" b="b"/>
            <a:pathLst>
              <a:path w="6811185" h="5108389">
                <a:moveTo>
                  <a:pt x="0" y="0"/>
                </a:moveTo>
                <a:lnTo>
                  <a:pt x="6811186" y="0"/>
                </a:lnTo>
                <a:lnTo>
                  <a:pt x="6811186" y="5108389"/>
                </a:lnTo>
                <a:lnTo>
                  <a:pt x="0" y="510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93080" y="1729043"/>
            <a:ext cx="4450225" cy="5494105"/>
          </a:xfrm>
          <a:custGeom>
            <a:avLst/>
            <a:gdLst/>
            <a:ahLst/>
            <a:cxnLst/>
            <a:rect l="l" t="t" r="r" b="b"/>
            <a:pathLst>
              <a:path w="4450225" h="5494105">
                <a:moveTo>
                  <a:pt x="0" y="0"/>
                </a:moveTo>
                <a:lnTo>
                  <a:pt x="4450224" y="0"/>
                </a:lnTo>
                <a:lnTo>
                  <a:pt x="4450224" y="5494105"/>
                </a:lnTo>
                <a:lnTo>
                  <a:pt x="0" y="5494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558760"/>
            <a:ext cx="5154999" cy="4761930"/>
          </a:xfrm>
          <a:custGeom>
            <a:avLst/>
            <a:gdLst/>
            <a:ahLst/>
            <a:cxnLst/>
            <a:rect l="l" t="t" r="r" b="b"/>
            <a:pathLst>
              <a:path w="5154999" h="4761930">
                <a:moveTo>
                  <a:pt x="0" y="0"/>
                </a:moveTo>
                <a:lnTo>
                  <a:pt x="5154999" y="0"/>
                </a:lnTo>
                <a:lnTo>
                  <a:pt x="5154999" y="4761931"/>
                </a:lnTo>
                <a:lnTo>
                  <a:pt x="0" y="47619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222628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50.Vollversammlung 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der ASH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36460" y="2141141"/>
            <a:ext cx="5337870" cy="7117159"/>
          </a:xfrm>
          <a:custGeom>
            <a:avLst/>
            <a:gdLst/>
            <a:ahLst/>
            <a:cxnLst/>
            <a:rect l="l" t="t" r="r" b="b"/>
            <a:pathLst>
              <a:path w="5337870" h="7117159">
                <a:moveTo>
                  <a:pt x="0" y="0"/>
                </a:moveTo>
                <a:lnTo>
                  <a:pt x="5337870" y="0"/>
                </a:lnTo>
                <a:lnTo>
                  <a:pt x="5337870" y="7117159"/>
                </a:lnTo>
                <a:lnTo>
                  <a:pt x="0" y="7117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24536" y="172904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489D7-0727-F071-39CA-E7F55F0DBCA6}"/>
              </a:ext>
            </a:extLst>
          </p:cNvPr>
          <p:cNvSpPr txBox="1"/>
          <p:nvPr/>
        </p:nvSpPr>
        <p:spPr>
          <a:xfrm rot="887202">
            <a:off x="8903" y="7537998"/>
            <a:ext cx="8687167" cy="2039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Salzburg 2024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6973" y="757821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15629" y="4371651"/>
            <a:ext cx="6776078" cy="5082059"/>
          </a:xfrm>
          <a:custGeom>
            <a:avLst/>
            <a:gdLst/>
            <a:ahLst/>
            <a:cxnLst/>
            <a:rect l="l" t="t" r="r" b="b"/>
            <a:pathLst>
              <a:path w="6776078" h="5082059">
                <a:moveTo>
                  <a:pt x="0" y="0"/>
                </a:moveTo>
                <a:lnTo>
                  <a:pt x="6776078" y="0"/>
                </a:lnTo>
                <a:lnTo>
                  <a:pt x="6776078" y="5082059"/>
                </a:lnTo>
                <a:lnTo>
                  <a:pt x="0" y="5082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6F69B-59B0-AE45-7FC4-FDB446AEF048}"/>
              </a:ext>
            </a:extLst>
          </p:cNvPr>
          <p:cNvSpPr txBox="1"/>
          <p:nvPr/>
        </p:nvSpPr>
        <p:spPr>
          <a:xfrm rot="887202">
            <a:off x="-207507" y="7567477"/>
            <a:ext cx="9058729" cy="2045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8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</a:t>
            </a: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</a:p>
          <a:p>
            <a:pPr algn="ctr">
              <a:lnSpc>
                <a:spcPts val="7702"/>
              </a:lnSpc>
            </a:pPr>
            <a:r>
              <a:rPr lang="en-US" sz="8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Salzburg 2024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10632" y="1516117"/>
            <a:ext cx="7571003" cy="5678252"/>
          </a:xfrm>
          <a:custGeom>
            <a:avLst/>
            <a:gdLst/>
            <a:ahLst/>
            <a:cxnLst/>
            <a:rect l="l" t="t" r="r" b="b"/>
            <a:pathLst>
              <a:path w="7571003" h="5678252">
                <a:moveTo>
                  <a:pt x="0" y="0"/>
                </a:moveTo>
                <a:lnTo>
                  <a:pt x="7571003" y="0"/>
                </a:lnTo>
                <a:lnTo>
                  <a:pt x="7571003" y="5678252"/>
                </a:lnTo>
                <a:lnTo>
                  <a:pt x="0" y="5678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91182" y="4991947"/>
            <a:ext cx="6440928" cy="4830696"/>
          </a:xfrm>
          <a:custGeom>
            <a:avLst/>
            <a:gdLst/>
            <a:ahLst/>
            <a:cxnLst/>
            <a:rect l="l" t="t" r="r" b="b"/>
            <a:pathLst>
              <a:path w="6440928" h="4830696">
                <a:moveTo>
                  <a:pt x="0" y="0"/>
                </a:moveTo>
                <a:lnTo>
                  <a:pt x="6440929" y="0"/>
                </a:lnTo>
                <a:lnTo>
                  <a:pt x="6440929" y="4830696"/>
                </a:lnTo>
                <a:lnTo>
                  <a:pt x="0" y="4830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9" name="TextBox 9"/>
          <p:cNvSpPr txBox="1"/>
          <p:nvPr/>
        </p:nvSpPr>
        <p:spPr>
          <a:xfrm rot="887202">
            <a:off x="-556987" y="7690899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6000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Studienreisen</a:t>
            </a:r>
            <a:endParaRPr lang="en-US" sz="6000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Emilia Romagna 2025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29162" y="398429"/>
            <a:ext cx="5417790" cy="4063343"/>
          </a:xfrm>
          <a:custGeom>
            <a:avLst/>
            <a:gdLst/>
            <a:ahLst/>
            <a:cxnLst/>
            <a:rect l="l" t="t" r="r" b="b"/>
            <a:pathLst>
              <a:path w="5417790" h="4063343">
                <a:moveTo>
                  <a:pt x="0" y="0"/>
                </a:moveTo>
                <a:lnTo>
                  <a:pt x="5417790" y="0"/>
                </a:lnTo>
                <a:lnTo>
                  <a:pt x="5417790" y="4063343"/>
                </a:lnTo>
                <a:lnTo>
                  <a:pt x="0" y="4063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52487" y="3703755"/>
            <a:ext cx="6249914" cy="4687435"/>
          </a:xfrm>
          <a:custGeom>
            <a:avLst/>
            <a:gdLst/>
            <a:ahLst/>
            <a:cxnLst/>
            <a:rect l="l" t="t" r="r" b="b"/>
            <a:pathLst>
              <a:path w="6249914" h="4687435">
                <a:moveTo>
                  <a:pt x="0" y="0"/>
                </a:moveTo>
                <a:lnTo>
                  <a:pt x="6249914" y="0"/>
                </a:lnTo>
                <a:lnTo>
                  <a:pt x="6249914" y="4687435"/>
                </a:lnTo>
                <a:lnTo>
                  <a:pt x="0" y="468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46952" y="1447547"/>
            <a:ext cx="6499747" cy="4874810"/>
          </a:xfrm>
          <a:custGeom>
            <a:avLst/>
            <a:gdLst/>
            <a:ahLst/>
            <a:cxnLst/>
            <a:rect l="l" t="t" r="r" b="b"/>
            <a:pathLst>
              <a:path w="6499747" h="4874810">
                <a:moveTo>
                  <a:pt x="0" y="0"/>
                </a:moveTo>
                <a:lnTo>
                  <a:pt x="6499748" y="0"/>
                </a:lnTo>
                <a:lnTo>
                  <a:pt x="6499748" y="4874810"/>
                </a:lnTo>
                <a:lnTo>
                  <a:pt x="0" y="4874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6D36D9D-5DCC-27E3-5C16-13CB3B6827A2}"/>
              </a:ext>
            </a:extLst>
          </p:cNvPr>
          <p:cNvSpPr txBox="1"/>
          <p:nvPr/>
        </p:nvSpPr>
        <p:spPr>
          <a:xfrm rot="887202">
            <a:off x="-556987" y="7690899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6000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Studienreisen</a:t>
            </a:r>
            <a:endParaRPr lang="en-US" sz="6000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Emilia Romagna 2025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47216" y="2603890"/>
            <a:ext cx="7184897" cy="5388672"/>
          </a:xfrm>
          <a:custGeom>
            <a:avLst/>
            <a:gdLst/>
            <a:ahLst/>
            <a:cxnLst/>
            <a:rect l="l" t="t" r="r" b="b"/>
            <a:pathLst>
              <a:path w="7184897" h="5388672">
                <a:moveTo>
                  <a:pt x="0" y="0"/>
                </a:moveTo>
                <a:lnTo>
                  <a:pt x="7184897" y="0"/>
                </a:lnTo>
                <a:lnTo>
                  <a:pt x="7184897" y="5388673"/>
                </a:lnTo>
                <a:lnTo>
                  <a:pt x="0" y="5388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99200" y="675309"/>
            <a:ext cx="5504199" cy="4128149"/>
          </a:xfrm>
          <a:custGeom>
            <a:avLst/>
            <a:gdLst/>
            <a:ahLst/>
            <a:cxnLst/>
            <a:rect l="l" t="t" r="r" b="b"/>
            <a:pathLst>
              <a:path w="5504199" h="4128149">
                <a:moveTo>
                  <a:pt x="0" y="0"/>
                </a:moveTo>
                <a:lnTo>
                  <a:pt x="5504199" y="0"/>
                </a:lnTo>
                <a:lnTo>
                  <a:pt x="5504199" y="4128149"/>
                </a:lnTo>
                <a:lnTo>
                  <a:pt x="0" y="4128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32113" y="4803458"/>
            <a:ext cx="6136353" cy="4602265"/>
          </a:xfrm>
          <a:custGeom>
            <a:avLst/>
            <a:gdLst/>
            <a:ahLst/>
            <a:cxnLst/>
            <a:rect l="l" t="t" r="r" b="b"/>
            <a:pathLst>
              <a:path w="6136353" h="4602265">
                <a:moveTo>
                  <a:pt x="0" y="0"/>
                </a:moveTo>
                <a:lnTo>
                  <a:pt x="6136353" y="0"/>
                </a:lnTo>
                <a:lnTo>
                  <a:pt x="6136353" y="4602265"/>
                </a:lnTo>
                <a:lnTo>
                  <a:pt x="0" y="4602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107447C-683A-73A9-9C62-3043001C1D97}"/>
              </a:ext>
            </a:extLst>
          </p:cNvPr>
          <p:cNvSpPr txBox="1"/>
          <p:nvPr/>
        </p:nvSpPr>
        <p:spPr>
          <a:xfrm rot="887202">
            <a:off x="-556987" y="7690899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 </a:t>
            </a:r>
            <a:r>
              <a:rPr lang="en-US" sz="6000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Studienreisen</a:t>
            </a:r>
            <a:endParaRPr lang="en-US" sz="6000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  <a:p>
            <a:pPr algn="ctr">
              <a:lnSpc>
                <a:spcPts val="6752"/>
              </a:lnSpc>
            </a:pPr>
            <a:r>
              <a:rPr lang="en-US" sz="6000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Emilia Romagna 2025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723" y="2928834"/>
            <a:ext cx="10469936" cy="4527036"/>
          </a:xfrm>
          <a:custGeom>
            <a:avLst/>
            <a:gdLst/>
            <a:ahLst/>
            <a:cxnLst/>
            <a:rect l="l" t="t" r="r" b="b"/>
            <a:pathLst>
              <a:path w="10469936" h="4527036">
                <a:moveTo>
                  <a:pt x="0" y="0"/>
                </a:moveTo>
                <a:lnTo>
                  <a:pt x="10469936" y="0"/>
                </a:lnTo>
                <a:lnTo>
                  <a:pt x="10469936" y="4527036"/>
                </a:lnTo>
                <a:lnTo>
                  <a:pt x="0" y="452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-6442721">
            <a:off x="3482489" y="397331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98646">
            <a:off x="135349" y="1695932"/>
            <a:ext cx="8808167" cy="292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3"/>
              </a:lnSpc>
            </a:pPr>
            <a:r>
              <a:rPr lang="en-US" sz="1713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5174" y="244195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745532" y="4903047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3"/>
                </a:lnTo>
                <a:lnTo>
                  <a:pt x="11976717" y="5673193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67926" y="1222483"/>
            <a:ext cx="5606403" cy="4204802"/>
          </a:xfrm>
          <a:custGeom>
            <a:avLst/>
            <a:gdLst/>
            <a:ahLst/>
            <a:cxnLst/>
            <a:rect l="l" t="t" r="r" b="b"/>
            <a:pathLst>
              <a:path w="5606403" h="4204802">
                <a:moveTo>
                  <a:pt x="0" y="0"/>
                </a:moveTo>
                <a:lnTo>
                  <a:pt x="5606404" y="0"/>
                </a:lnTo>
                <a:lnTo>
                  <a:pt x="5606404" y="4204802"/>
                </a:lnTo>
                <a:lnTo>
                  <a:pt x="0" y="4204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9" name="TextBox 9"/>
          <p:cNvSpPr txBox="1"/>
          <p:nvPr/>
        </p:nvSpPr>
        <p:spPr>
          <a:xfrm rot="887202">
            <a:off x="-556987" y="7706261"/>
            <a:ext cx="9775189" cy="176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Wattturnier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08676" y="1428212"/>
            <a:ext cx="4486656" cy="5982208"/>
          </a:xfrm>
          <a:custGeom>
            <a:avLst/>
            <a:gdLst/>
            <a:ahLst/>
            <a:cxnLst/>
            <a:rect l="l" t="t" r="r" b="b"/>
            <a:pathLst>
              <a:path w="4486656" h="5982208">
                <a:moveTo>
                  <a:pt x="0" y="0"/>
                </a:moveTo>
                <a:lnTo>
                  <a:pt x="4486656" y="0"/>
                </a:lnTo>
                <a:lnTo>
                  <a:pt x="4486656" y="5982208"/>
                </a:lnTo>
                <a:lnTo>
                  <a:pt x="0" y="598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27591" y="4670096"/>
            <a:ext cx="6303660" cy="4727745"/>
          </a:xfrm>
          <a:custGeom>
            <a:avLst/>
            <a:gdLst/>
            <a:ahLst/>
            <a:cxnLst/>
            <a:rect l="l" t="t" r="r" b="b"/>
            <a:pathLst>
              <a:path w="6303660" h="4727745">
                <a:moveTo>
                  <a:pt x="0" y="0"/>
                </a:moveTo>
                <a:lnTo>
                  <a:pt x="6303661" y="0"/>
                </a:lnTo>
                <a:lnTo>
                  <a:pt x="6303661" y="4727745"/>
                </a:lnTo>
                <a:lnTo>
                  <a:pt x="0" y="4727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745532" y="5019942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3"/>
                </a:lnTo>
                <a:lnTo>
                  <a:pt x="11976717" y="5673193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71349" y="558760"/>
            <a:ext cx="4160169" cy="5546892"/>
          </a:xfrm>
          <a:custGeom>
            <a:avLst/>
            <a:gdLst/>
            <a:ahLst/>
            <a:cxnLst/>
            <a:rect l="l" t="t" r="r" b="b"/>
            <a:pathLst>
              <a:path w="4160169" h="5546892">
                <a:moveTo>
                  <a:pt x="0" y="0"/>
                </a:moveTo>
                <a:lnTo>
                  <a:pt x="4160169" y="0"/>
                </a:lnTo>
                <a:lnTo>
                  <a:pt x="4160169" y="5546893"/>
                </a:lnTo>
                <a:lnTo>
                  <a:pt x="0" y="5546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556987" y="7706261"/>
            <a:ext cx="9775189" cy="176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Wattturnier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745532" y="5019942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3"/>
                </a:lnTo>
                <a:lnTo>
                  <a:pt x="11976717" y="5673193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1106" y="1094699"/>
            <a:ext cx="5559785" cy="7413047"/>
          </a:xfrm>
          <a:custGeom>
            <a:avLst/>
            <a:gdLst/>
            <a:ahLst/>
            <a:cxnLst/>
            <a:rect l="l" t="t" r="r" b="b"/>
            <a:pathLst>
              <a:path w="5559785" h="7413047">
                <a:moveTo>
                  <a:pt x="0" y="0"/>
                </a:moveTo>
                <a:lnTo>
                  <a:pt x="5559785" y="0"/>
                </a:lnTo>
                <a:lnTo>
                  <a:pt x="5559785" y="7413047"/>
                </a:lnTo>
                <a:lnTo>
                  <a:pt x="0" y="7413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98443" y="908932"/>
            <a:ext cx="5173698" cy="6898264"/>
          </a:xfrm>
          <a:custGeom>
            <a:avLst/>
            <a:gdLst/>
            <a:ahLst/>
            <a:cxnLst/>
            <a:rect l="l" t="t" r="r" b="b"/>
            <a:pathLst>
              <a:path w="5173698" h="6898264">
                <a:moveTo>
                  <a:pt x="0" y="0"/>
                </a:moveTo>
                <a:lnTo>
                  <a:pt x="5173698" y="0"/>
                </a:lnTo>
                <a:lnTo>
                  <a:pt x="5173698" y="6898264"/>
                </a:lnTo>
                <a:lnTo>
                  <a:pt x="0" y="6898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44282" y="5427285"/>
            <a:ext cx="5666969" cy="4250227"/>
          </a:xfrm>
          <a:custGeom>
            <a:avLst/>
            <a:gdLst/>
            <a:ahLst/>
            <a:cxnLst/>
            <a:rect l="l" t="t" r="r" b="b"/>
            <a:pathLst>
              <a:path w="5666969" h="4250227">
                <a:moveTo>
                  <a:pt x="0" y="0"/>
                </a:moveTo>
                <a:lnTo>
                  <a:pt x="5666969" y="0"/>
                </a:lnTo>
                <a:lnTo>
                  <a:pt x="5666969" y="4250227"/>
                </a:lnTo>
                <a:lnTo>
                  <a:pt x="0" y="4250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556987" y="7706261"/>
            <a:ext cx="9775189" cy="176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Wattturnier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A5559AF-8E3C-C51C-160F-A7A41E83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68" y="2683563"/>
            <a:ext cx="6747859" cy="4494180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D88BF84D-F53B-8146-20B5-B13BC22C08C0}"/>
              </a:ext>
            </a:extLst>
          </p:cNvPr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49F2A7-3F1F-4AFE-6BBF-66936ED2F52A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5"/>
            <a:stretch>
              <a:fillRect t="-159443" r="-48473"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ECAAA1B-7833-D555-8C72-A71F2E09CB09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FB03CDE-52B3-C1BD-B0BD-CCB6B432709A}"/>
              </a:ext>
            </a:extLst>
          </p:cNvPr>
          <p:cNvSpPr txBox="1"/>
          <p:nvPr/>
        </p:nvSpPr>
        <p:spPr>
          <a:xfrm rot="887202">
            <a:off x="-556987" y="7706261"/>
            <a:ext cx="9775189" cy="176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Wattturnier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2BB36078-044B-CCFC-1154-6F6D4CA304F5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96063F-39EA-8E25-084D-BC1738AB3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7" y="518443"/>
            <a:ext cx="6948642" cy="462790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F0DED42-BA2C-867D-5281-C645E25AD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27" y="4815428"/>
            <a:ext cx="6948642" cy="449418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F03351D2-0265-95BF-9161-BA8C2206171D}"/>
              </a:ext>
            </a:extLst>
          </p:cNvPr>
          <p:cNvSpPr/>
          <p:nvPr/>
        </p:nvSpPr>
        <p:spPr>
          <a:xfrm flipH="1">
            <a:off x="6745532" y="5019942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3"/>
                </a:lnTo>
                <a:lnTo>
                  <a:pt x="11976717" y="5673193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5"/>
            <a:stretch>
              <a:fillRect l="-24135" b="-159443"/>
            </a:stretch>
          </a:blipFill>
        </p:spPr>
      </p:sp>
    </p:spTree>
    <p:extLst>
      <p:ext uri="{BB962C8B-B14F-4D97-AF65-F5344CB8AC3E}">
        <p14:creationId xmlns:p14="http://schemas.microsoft.com/office/powerpoint/2010/main" val="3552543370"/>
      </p:ext>
    </p:extLst>
  </p:cSld>
  <p:clrMapOvr>
    <a:masterClrMapping/>
  </p:clrMapOvr>
  <p:transition spd="med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1718" y="1534990"/>
            <a:ext cx="11668176" cy="6972756"/>
          </a:xfrm>
          <a:custGeom>
            <a:avLst/>
            <a:gdLst/>
            <a:ahLst/>
            <a:cxnLst/>
            <a:rect l="l" t="t" r="r" b="b"/>
            <a:pathLst>
              <a:path w="11668176" h="6972756">
                <a:moveTo>
                  <a:pt x="0" y="0"/>
                </a:moveTo>
                <a:lnTo>
                  <a:pt x="11668176" y="0"/>
                </a:lnTo>
                <a:lnTo>
                  <a:pt x="11668176" y="6972756"/>
                </a:lnTo>
                <a:lnTo>
                  <a:pt x="0" y="6972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009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/>
          <p:cNvSpPr txBox="1"/>
          <p:nvPr/>
        </p:nvSpPr>
        <p:spPr>
          <a:xfrm rot="887202">
            <a:off x="-222628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50.Vollversammlung 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der ASH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1023" y="1028700"/>
            <a:ext cx="11270841" cy="8453131"/>
          </a:xfrm>
          <a:custGeom>
            <a:avLst/>
            <a:gdLst/>
            <a:ahLst/>
            <a:cxnLst/>
            <a:rect l="l" t="t" r="r" b="b"/>
            <a:pathLst>
              <a:path w="11270841" h="8453131">
                <a:moveTo>
                  <a:pt x="0" y="0"/>
                </a:moveTo>
                <a:lnTo>
                  <a:pt x="11270841" y="0"/>
                </a:lnTo>
                <a:lnTo>
                  <a:pt x="11270841" y="8453131"/>
                </a:lnTo>
                <a:lnTo>
                  <a:pt x="0" y="845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698215" y="471378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Freeform 7"/>
          <p:cNvSpPr/>
          <p:nvPr/>
        </p:nvSpPr>
        <p:spPr>
          <a:xfrm rot="-4524005">
            <a:off x="2820021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887202">
            <a:off x="-1116350" y="7706261"/>
            <a:ext cx="9775189" cy="176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Fußballturnier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</p:spTree>
  </p:cSld>
  <p:clrMapOvr>
    <a:masterClrMapping/>
  </p:clrMapOvr>
  <p:transition spd="med" advClick="0" advTm="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7A7445E-3F4B-3A12-EAFB-3AD7FF4D3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10" y="547747"/>
            <a:ext cx="7336180" cy="4889564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D258A327-1040-65A8-939A-3CD786671259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B630EF9-D864-C566-C1A1-EE398A617532}"/>
              </a:ext>
            </a:extLst>
          </p:cNvPr>
          <p:cNvSpPr/>
          <p:nvPr/>
        </p:nvSpPr>
        <p:spPr>
          <a:xfrm flipH="1">
            <a:off x="6698215" y="471378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5B0724-972A-03BE-8233-48DC35515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939530"/>
            <a:ext cx="8001000" cy="533266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A32F337C-F726-9E94-9B5E-CB3CA9DAE676}"/>
              </a:ext>
            </a:extLst>
          </p:cNvPr>
          <p:cNvSpPr/>
          <p:nvPr/>
        </p:nvSpPr>
        <p:spPr>
          <a:xfrm rot="14878995">
            <a:off x="13782708" y="3261268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5FADE-3CFF-C171-CDA3-3450E9F350B7}"/>
              </a:ext>
            </a:extLst>
          </p:cNvPr>
          <p:cNvSpPr txBox="1"/>
          <p:nvPr/>
        </p:nvSpPr>
        <p:spPr>
          <a:xfrm rot="20290202">
            <a:off x="9846337" y="5168210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Fußballturnier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BAF5DFBE-484E-9723-8035-7C4BC1ED446A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84914D0E-6C59-E895-274C-D83901D2AF8C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3FF54361-D7B4-DB22-F0AE-D4F3E26113F3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  <p:extLst>
      <p:ext uri="{BB962C8B-B14F-4D97-AF65-F5344CB8AC3E}">
        <p14:creationId xmlns:p14="http://schemas.microsoft.com/office/powerpoint/2010/main" val="773578405"/>
      </p:ext>
    </p:extLst>
  </p:cSld>
  <p:clrMapOvr>
    <a:masterClrMapping/>
  </p:clrMapOvr>
  <p:transition spd="med" advClick="0" advTm="5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9FE8C-2977-683E-1F84-77EEE575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4AD3073-2EE7-37A5-5FE2-F65E558F8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94" y="1006642"/>
            <a:ext cx="6324600" cy="4498372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C3543B1D-D584-FA4C-376F-764C6846CB81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CF5DC2F-55D7-F1C4-57CB-FAB4DF4FDF22}"/>
              </a:ext>
            </a:extLst>
          </p:cNvPr>
          <p:cNvSpPr/>
          <p:nvPr/>
        </p:nvSpPr>
        <p:spPr>
          <a:xfrm flipH="1">
            <a:off x="6698215" y="471378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A21076-7DDD-0E0A-8AC7-E98C74A9E831}"/>
              </a:ext>
            </a:extLst>
          </p:cNvPr>
          <p:cNvSpPr/>
          <p:nvPr/>
        </p:nvSpPr>
        <p:spPr>
          <a:xfrm rot="14878995">
            <a:off x="13782708" y="3261268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45777-E63B-5E7B-192F-7370CE0F4AFC}"/>
              </a:ext>
            </a:extLst>
          </p:cNvPr>
          <p:cNvSpPr txBox="1"/>
          <p:nvPr/>
        </p:nvSpPr>
        <p:spPr>
          <a:xfrm rot="20290202">
            <a:off x="9846337" y="5168210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Fußballturnier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94144B8B-831C-40B5-E018-7EB5D21489DC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5B0EAD3E-0784-80E7-3117-7C78CF8656E7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885CF743-06DC-49D5-22F0-F57F43C8C813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29FF94-AF49-6027-4BFA-CB85A8625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28" y="2155848"/>
            <a:ext cx="6570076" cy="42869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6E11F4D-D6DC-1CE3-E586-F0AAF604A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13" y="5514626"/>
            <a:ext cx="6449526" cy="41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6162"/>
      </p:ext>
    </p:extLst>
  </p:cSld>
  <p:clrMapOvr>
    <a:masterClrMapping/>
  </p:clrMapOvr>
  <p:transition spd="med" advClick="0" advTm="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7EC5F8C-BB40-3886-AF76-46BC7F0BE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6" y="2235392"/>
            <a:ext cx="9579420" cy="638378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4EC6B362-F82E-DABC-14CB-3754A3CEC70B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5A2534-8AF1-CB9D-A18A-279BC092CDA9}"/>
              </a:ext>
            </a:extLst>
          </p:cNvPr>
          <p:cNvSpPr/>
          <p:nvPr/>
        </p:nvSpPr>
        <p:spPr>
          <a:xfrm flipH="1">
            <a:off x="6698215" y="471378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471DE76-2CDD-6AAA-B2CA-8C9EE5526EAC}"/>
              </a:ext>
            </a:extLst>
          </p:cNvPr>
          <p:cNvSpPr/>
          <p:nvPr/>
        </p:nvSpPr>
        <p:spPr>
          <a:xfrm rot="17175192">
            <a:off x="2834712" y="5966495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0D282B-446B-8AFA-A522-F2719DA34A72}"/>
              </a:ext>
            </a:extLst>
          </p:cNvPr>
          <p:cNvSpPr txBox="1"/>
          <p:nvPr/>
        </p:nvSpPr>
        <p:spPr>
          <a:xfrm rot="986399">
            <a:off x="-1101659" y="7873437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Fußballturnier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8AED8FE-A369-2905-4E06-3C8C76F9B121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21E5EF8-093A-E3B1-AA37-32E59418F951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  <p:extLst>
      <p:ext uri="{BB962C8B-B14F-4D97-AF65-F5344CB8AC3E}">
        <p14:creationId xmlns:p14="http://schemas.microsoft.com/office/powerpoint/2010/main" val="1811597424"/>
      </p:ext>
    </p:extLst>
  </p:cSld>
  <p:clrMapOvr>
    <a:masterClrMapping/>
  </p:clrMapOvr>
  <p:transition spd="med" advClick="0" advTm="5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10CC-4A28-CC77-EBF7-6F180097E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88A1375-7B8A-92BA-C68B-9F949581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97" y="1054768"/>
            <a:ext cx="6761787" cy="50290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8484A4-750A-F876-45A7-6FA0BF03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66" y="4867307"/>
            <a:ext cx="6286033" cy="395325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5647BD03-F6CA-C3DA-799D-020661AF5A66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4"/>
            <a:stretch>
              <a:fillRect t="-159443" r="-484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F713E60-63BC-D1D3-159A-EA2CC2C09124}"/>
              </a:ext>
            </a:extLst>
          </p:cNvPr>
          <p:cNvSpPr/>
          <p:nvPr/>
        </p:nvSpPr>
        <p:spPr>
          <a:xfrm flipH="1">
            <a:off x="6698215" y="471378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4"/>
            <a:stretch>
              <a:fillRect l="-24135" b="-159443"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433306E-57B3-9487-ADFD-D96060A843F6}"/>
              </a:ext>
            </a:extLst>
          </p:cNvPr>
          <p:cNvSpPr/>
          <p:nvPr/>
        </p:nvSpPr>
        <p:spPr>
          <a:xfrm rot="17175192">
            <a:off x="2834712" y="5966495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F92D41-1CD3-8DDC-E3E3-494474C3F72C}"/>
              </a:ext>
            </a:extLst>
          </p:cNvPr>
          <p:cNvSpPr txBox="1"/>
          <p:nvPr/>
        </p:nvSpPr>
        <p:spPr>
          <a:xfrm rot="986399">
            <a:off x="-1101659" y="7873437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Fußballturnier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181DE5B-D3C1-DD69-880A-BDCC124715F8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5790390B-3A56-7066-4BC0-45C969D432F7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AB37A7A-B731-023F-9550-95E96FC78A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35" y="515424"/>
            <a:ext cx="5861913" cy="43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9465"/>
      </p:ext>
    </p:extLst>
  </p:cSld>
  <p:clrMapOvr>
    <a:masterClrMapping/>
  </p:clrMapOvr>
  <p:transition spd="med" advClick="0" advTm="5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62656" y="1586463"/>
            <a:ext cx="10920143" cy="671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34"/>
              </a:lnSpc>
            </a:pP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Im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Leben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gibt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es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viele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Wege,</a:t>
            </a:r>
          </a:p>
          <a:p>
            <a:pPr algn="ctr">
              <a:lnSpc>
                <a:spcPts val="13134"/>
              </a:lnSpc>
            </a:pP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die du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einschlagen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kannst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.</a:t>
            </a:r>
          </a:p>
          <a:p>
            <a:pPr algn="ctr">
              <a:lnSpc>
                <a:spcPts val="13134"/>
              </a:lnSpc>
            </a:pP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Der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richtige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Weg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ist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meist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der,</a:t>
            </a:r>
          </a:p>
          <a:p>
            <a:pPr algn="ctr">
              <a:lnSpc>
                <a:spcPts val="13134"/>
              </a:lnSpc>
            </a:pP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den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dein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Herz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dir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 </a:t>
            </a:r>
            <a:r>
              <a:rPr lang="en-US" sz="9382" dirty="0" err="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zeigt</a:t>
            </a:r>
            <a:r>
              <a:rPr lang="en-US" sz="9382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.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97D7966-4E0F-7E7E-1E0D-28E4E041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89963"/>
            <a:ext cx="10363200" cy="6907073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381B12DA-A169-431E-AD47-F8726C002E6D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3C833FA-5E30-48E2-FF66-68DF8E977CDA}"/>
              </a:ext>
            </a:extLst>
          </p:cNvPr>
          <p:cNvSpPr/>
          <p:nvPr/>
        </p:nvSpPr>
        <p:spPr>
          <a:xfrm flipH="1">
            <a:off x="6698215" y="471378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886C787-9B0A-17E1-F068-38870F10EDC5}"/>
              </a:ext>
            </a:extLst>
          </p:cNvPr>
          <p:cNvSpPr/>
          <p:nvPr/>
        </p:nvSpPr>
        <p:spPr>
          <a:xfrm rot="17175192">
            <a:off x="2834712" y="5966495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CE8BA24-E1BC-80AD-FD5C-51BA0F6B5FD8}"/>
              </a:ext>
            </a:extLst>
          </p:cNvPr>
          <p:cNvSpPr txBox="1"/>
          <p:nvPr/>
        </p:nvSpPr>
        <p:spPr>
          <a:xfrm rot="986399">
            <a:off x="-1101659" y="7873437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Volleyballturnier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8AFE08E3-7DC8-10F1-1A7A-33216546773B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F00F469-6498-27AF-5EB9-88DF62C6149C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  <p:extLst>
      <p:ext uri="{BB962C8B-B14F-4D97-AF65-F5344CB8AC3E}">
        <p14:creationId xmlns:p14="http://schemas.microsoft.com/office/powerpoint/2010/main" val="2113186767"/>
      </p:ext>
    </p:extLst>
  </p:cSld>
  <p:clrMapOvr>
    <a:masterClrMapping/>
  </p:clrMapOvr>
  <p:transition spd="med" advClick="0" advTm="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986CF27-3AF4-8577-503E-5ABF774AB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86663"/>
            <a:ext cx="7657346" cy="5103621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0A01951A-A0EF-8590-E1FD-1216FCCA9485}"/>
              </a:ext>
            </a:extLst>
          </p:cNvPr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3EE4A65-5A08-771A-5BAE-EAA9EDEC6CAA}"/>
              </a:ext>
            </a:extLst>
          </p:cNvPr>
          <p:cNvSpPr/>
          <p:nvPr/>
        </p:nvSpPr>
        <p:spPr>
          <a:xfrm flipH="1">
            <a:off x="6563190" y="4615810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2"/>
                </a:lnTo>
                <a:lnTo>
                  <a:pt x="11976717" y="5673192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968B1C79-057E-881D-E045-E2B7F00EEB08}"/>
              </a:ext>
            </a:extLst>
          </p:cNvPr>
          <p:cNvSpPr/>
          <p:nvPr/>
        </p:nvSpPr>
        <p:spPr>
          <a:xfrm rot="17175192">
            <a:off x="2834712" y="5966495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EE81D1F2-8FD5-DF21-CE18-67D786DF35B9}"/>
              </a:ext>
            </a:extLst>
          </p:cNvPr>
          <p:cNvSpPr txBox="1"/>
          <p:nvPr/>
        </p:nvSpPr>
        <p:spPr>
          <a:xfrm rot="986399">
            <a:off x="-1101659" y="7873437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Volleyballturnier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B727F8-9F94-5A06-8ADF-4F6F305934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491" y="1022724"/>
            <a:ext cx="8152601" cy="5433708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0AB93D10-9E76-C40A-0999-577BC4FC447C}"/>
              </a:ext>
            </a:extLst>
          </p:cNvPr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9FBC08B-1A9A-E37F-1FC5-4C0DC1D6C53C}"/>
              </a:ext>
            </a:extLst>
          </p:cNvPr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  <p:extLst>
      <p:ext uri="{BB962C8B-B14F-4D97-AF65-F5344CB8AC3E}">
        <p14:creationId xmlns:p14="http://schemas.microsoft.com/office/powerpoint/2010/main" val="2330422743"/>
      </p:ext>
    </p:extLst>
  </p:cSld>
  <p:clrMapOvr>
    <a:masterClrMapping/>
  </p:clrMapOvr>
  <p:transition spd="med" advClick="0" advTm="5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5E774BF-8C7C-B25E-23CC-E0F4E44CD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14500"/>
            <a:ext cx="14020800" cy="640283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C85EA386-9B41-BD19-ACCF-538985C07D99}"/>
              </a:ext>
            </a:extLst>
          </p:cNvPr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C42ACBD-3201-0226-1C5B-A740DBD07E92}"/>
              </a:ext>
            </a:extLst>
          </p:cNvPr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BFEAF27-B3BB-E804-A924-5BC375686932}"/>
              </a:ext>
            </a:extLst>
          </p:cNvPr>
          <p:cNvSpPr/>
          <p:nvPr/>
        </p:nvSpPr>
        <p:spPr>
          <a:xfrm rot="17175192">
            <a:off x="1639020" y="5765823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417A070-4059-1685-4BFD-65ACE5B82959}"/>
              </a:ext>
            </a:extLst>
          </p:cNvPr>
          <p:cNvSpPr txBox="1"/>
          <p:nvPr/>
        </p:nvSpPr>
        <p:spPr>
          <a:xfrm rot="986399">
            <a:off x="-2297351" y="7672765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Supertalent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</p:spTree>
    <p:extLst>
      <p:ext uri="{BB962C8B-B14F-4D97-AF65-F5344CB8AC3E}">
        <p14:creationId xmlns:p14="http://schemas.microsoft.com/office/powerpoint/2010/main" val="4016371753"/>
      </p:ext>
    </p:extLst>
  </p:cSld>
  <p:clrMapOvr>
    <a:masterClrMapping/>
  </p:clrMapOvr>
  <p:transition spd="med" advClick="0" advTm="5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036E0B9-9ADE-9DF6-3979-F1BE4A39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32" y="4074177"/>
            <a:ext cx="7620000" cy="4718050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C28C4B96-436E-B943-0B0A-C0BE478613FC}"/>
              </a:ext>
            </a:extLst>
          </p:cNvPr>
          <p:cNvSpPr/>
          <p:nvPr/>
        </p:nvSpPr>
        <p:spPr>
          <a:xfrm rot="17175192">
            <a:off x="2555428" y="606843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60DA8C81-3E41-B5FE-13F8-19804D958EEB}"/>
              </a:ext>
            </a:extLst>
          </p:cNvPr>
          <p:cNvSpPr txBox="1"/>
          <p:nvPr/>
        </p:nvSpPr>
        <p:spPr>
          <a:xfrm rot="986399">
            <a:off x="-1203033" y="8030967"/>
            <a:ext cx="9775189" cy="17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2"/>
              </a:lnSpc>
            </a:pPr>
            <a:r>
              <a:rPr lang="en-US" sz="7108" dirty="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6752"/>
              </a:lnSpc>
            </a:pPr>
            <a:r>
              <a:rPr lang="en-US" sz="7108" dirty="0" err="1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Supertalent</a:t>
            </a:r>
            <a:endParaRPr lang="en-US" sz="7108" dirty="0">
              <a:solidFill>
                <a:srgbClr val="FAFEFD"/>
              </a:solidFill>
              <a:latin typeface="Moontime"/>
              <a:ea typeface="Moontime"/>
              <a:cs typeface="Moontime"/>
              <a:sym typeface="Moontime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90C1D9C-7EC8-6D24-B45A-EF5126A370C7}"/>
              </a:ext>
            </a:extLst>
          </p:cNvPr>
          <p:cNvSpPr/>
          <p:nvPr/>
        </p:nvSpPr>
        <p:spPr>
          <a:xfrm flipH="1">
            <a:off x="7696200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5"/>
            <a:stretch>
              <a:fillRect l="-24135" b="-159443"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C43085C-F3B3-2364-B1FA-3C3B39598A7F}"/>
              </a:ext>
            </a:extLst>
          </p:cNvPr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5"/>
            <a:stretch>
              <a:fillRect t="-159443" r="-48473"/>
            </a:stretch>
          </a:blipFill>
        </p:spPr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331157-BA1E-F87C-CE82-9037D8175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81" y="622244"/>
            <a:ext cx="8555585" cy="45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5750"/>
      </p:ext>
    </p:extLst>
  </p:cSld>
  <p:clrMapOvr>
    <a:masterClrMapping/>
  </p:clrMapOvr>
  <p:transition spd="med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44957" y="908932"/>
            <a:ext cx="6412684" cy="4809513"/>
          </a:xfrm>
          <a:custGeom>
            <a:avLst/>
            <a:gdLst/>
            <a:ahLst/>
            <a:cxnLst/>
            <a:rect l="l" t="t" r="r" b="b"/>
            <a:pathLst>
              <a:path w="6412684" h="4809513">
                <a:moveTo>
                  <a:pt x="0" y="0"/>
                </a:moveTo>
                <a:lnTo>
                  <a:pt x="6412684" y="0"/>
                </a:lnTo>
                <a:lnTo>
                  <a:pt x="6412684" y="4809513"/>
                </a:lnTo>
                <a:lnTo>
                  <a:pt x="0" y="480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67764" y="1881078"/>
            <a:ext cx="6260505" cy="4695379"/>
          </a:xfrm>
          <a:custGeom>
            <a:avLst/>
            <a:gdLst/>
            <a:ahLst/>
            <a:cxnLst/>
            <a:rect l="l" t="t" r="r" b="b"/>
            <a:pathLst>
              <a:path w="6260505" h="4695379">
                <a:moveTo>
                  <a:pt x="0" y="0"/>
                </a:moveTo>
                <a:lnTo>
                  <a:pt x="6260505" y="0"/>
                </a:lnTo>
                <a:lnTo>
                  <a:pt x="6260505" y="4695379"/>
                </a:lnTo>
                <a:lnTo>
                  <a:pt x="0" y="4695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7975863" y="4642479"/>
            <a:ext cx="4236789" cy="5642631"/>
          </a:xfrm>
          <a:custGeom>
            <a:avLst/>
            <a:gdLst/>
            <a:ahLst/>
            <a:cxnLst/>
            <a:rect l="l" t="t" r="r" b="b"/>
            <a:pathLst>
              <a:path w="4236789" h="5642631">
                <a:moveTo>
                  <a:pt x="0" y="0"/>
                </a:moveTo>
                <a:lnTo>
                  <a:pt x="4236790" y="0"/>
                </a:lnTo>
                <a:lnTo>
                  <a:pt x="4236790" y="5642631"/>
                </a:lnTo>
                <a:lnTo>
                  <a:pt x="0" y="56426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2164" r="-5541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222628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50.Vollversammlung 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der ASH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723" y="2928834"/>
            <a:ext cx="10469936" cy="4527036"/>
          </a:xfrm>
          <a:custGeom>
            <a:avLst/>
            <a:gdLst/>
            <a:ahLst/>
            <a:cxnLst/>
            <a:rect l="l" t="t" r="r" b="b"/>
            <a:pathLst>
              <a:path w="10469936" h="4527036">
                <a:moveTo>
                  <a:pt x="0" y="0"/>
                </a:moveTo>
                <a:lnTo>
                  <a:pt x="10469936" y="0"/>
                </a:lnTo>
                <a:lnTo>
                  <a:pt x="10469936" y="4527036"/>
                </a:lnTo>
                <a:lnTo>
                  <a:pt x="0" y="452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-6442721">
            <a:off x="3482489" y="397331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98646">
            <a:off x="135349" y="1743249"/>
            <a:ext cx="8808167" cy="292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3"/>
              </a:lnSpc>
            </a:pPr>
            <a:r>
              <a:rPr lang="en-US" sz="1713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7" name="Freeform 7"/>
          <p:cNvSpPr/>
          <p:nvPr/>
        </p:nvSpPr>
        <p:spPr>
          <a:xfrm rot="-6442721">
            <a:off x="12895394" y="5125318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141918">
            <a:off x="11450834" y="6979778"/>
            <a:ext cx="5149483" cy="171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27"/>
              </a:lnSpc>
            </a:pPr>
            <a:r>
              <a:rPr lang="en-US" sz="10019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Glückwünsche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5144" y="1390502"/>
            <a:ext cx="10715001" cy="7138869"/>
          </a:xfrm>
          <a:custGeom>
            <a:avLst/>
            <a:gdLst/>
            <a:ahLst/>
            <a:cxnLst/>
            <a:rect l="l" t="t" r="r" b="b"/>
            <a:pathLst>
              <a:path w="10715001" h="7138869">
                <a:moveTo>
                  <a:pt x="0" y="0"/>
                </a:moveTo>
                <a:lnTo>
                  <a:pt x="10715001" y="0"/>
                </a:lnTo>
                <a:lnTo>
                  <a:pt x="10715001" y="7138869"/>
                </a:lnTo>
                <a:lnTo>
                  <a:pt x="0" y="7138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-138431"/>
            <a:ext cx="4251313" cy="3057865"/>
          </a:xfrm>
          <a:custGeom>
            <a:avLst/>
            <a:gdLst/>
            <a:ahLst/>
            <a:cxnLst/>
            <a:rect l="l" t="t" r="r" b="b"/>
            <a:pathLst>
              <a:path w="4251313" h="3057865">
                <a:moveTo>
                  <a:pt x="0" y="0"/>
                </a:moveTo>
                <a:lnTo>
                  <a:pt x="4251313" y="0"/>
                </a:lnTo>
                <a:lnTo>
                  <a:pt x="4251313" y="3057865"/>
                </a:lnTo>
                <a:lnTo>
                  <a:pt x="0" y="3057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36040" y="7318379"/>
            <a:ext cx="2839081" cy="2968621"/>
          </a:xfrm>
          <a:custGeom>
            <a:avLst/>
            <a:gdLst/>
            <a:ahLst/>
            <a:cxnLst/>
            <a:rect l="l" t="t" r="r" b="b"/>
            <a:pathLst>
              <a:path w="2839081" h="2968621">
                <a:moveTo>
                  <a:pt x="0" y="0"/>
                </a:moveTo>
                <a:lnTo>
                  <a:pt x="2839081" y="0"/>
                </a:lnTo>
                <a:lnTo>
                  <a:pt x="2839081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778982">
            <a:off x="291130" y="7855775"/>
            <a:ext cx="6154733" cy="176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13"/>
              </a:lnSpc>
            </a:pPr>
            <a:r>
              <a:rPr lang="en-US" sz="10223" spc="-4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Happy Birthday</a:t>
            </a:r>
          </a:p>
        </p:txBody>
      </p:sp>
      <p:sp>
        <p:nvSpPr>
          <p:cNvPr id="8" name="Freeform 8"/>
          <p:cNvSpPr/>
          <p:nvPr/>
        </p:nvSpPr>
        <p:spPr>
          <a:xfrm rot="-4276761">
            <a:off x="13428952" y="-345410"/>
            <a:ext cx="1853779" cy="4471834"/>
          </a:xfrm>
          <a:custGeom>
            <a:avLst/>
            <a:gdLst/>
            <a:ahLst/>
            <a:cxnLst/>
            <a:rect l="l" t="t" r="r" b="b"/>
            <a:pathLst>
              <a:path w="1853779" h="4471834">
                <a:moveTo>
                  <a:pt x="0" y="0"/>
                </a:moveTo>
                <a:lnTo>
                  <a:pt x="1853779" y="0"/>
                </a:lnTo>
                <a:lnTo>
                  <a:pt x="1853779" y="4471834"/>
                </a:lnTo>
                <a:lnTo>
                  <a:pt x="0" y="4471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172308">
            <a:off x="12216543" y="936760"/>
            <a:ext cx="4364154" cy="19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6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Erzherzog Johann Heim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5526" y="647924"/>
            <a:ext cx="9148658" cy="9148658"/>
          </a:xfrm>
          <a:custGeom>
            <a:avLst/>
            <a:gdLst/>
            <a:ahLst/>
            <a:cxnLst/>
            <a:rect l="l" t="t" r="r" b="b"/>
            <a:pathLst>
              <a:path w="9148658" h="9148658">
                <a:moveTo>
                  <a:pt x="0" y="0"/>
                </a:moveTo>
                <a:lnTo>
                  <a:pt x="9148658" y="0"/>
                </a:lnTo>
                <a:lnTo>
                  <a:pt x="9148658" y="9148659"/>
                </a:lnTo>
                <a:lnTo>
                  <a:pt x="0" y="914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745532" y="5019942"/>
            <a:ext cx="11976717" cy="5673192"/>
          </a:xfrm>
          <a:custGeom>
            <a:avLst/>
            <a:gdLst/>
            <a:ahLst/>
            <a:cxnLst/>
            <a:rect l="l" t="t" r="r" b="b"/>
            <a:pathLst>
              <a:path w="11976717" h="5673192">
                <a:moveTo>
                  <a:pt x="11976717" y="0"/>
                </a:moveTo>
                <a:lnTo>
                  <a:pt x="0" y="0"/>
                </a:lnTo>
                <a:lnTo>
                  <a:pt x="0" y="5673193"/>
                </a:lnTo>
                <a:lnTo>
                  <a:pt x="11976717" y="5673193"/>
                </a:lnTo>
                <a:lnTo>
                  <a:pt x="11976717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579421" cy="5427285"/>
          </a:xfrm>
          <a:custGeom>
            <a:avLst/>
            <a:gdLst/>
            <a:ahLst/>
            <a:cxnLst/>
            <a:rect l="l" t="t" r="r" b="b"/>
            <a:pathLst>
              <a:path w="9579421" h="5427285">
                <a:moveTo>
                  <a:pt x="9579421" y="0"/>
                </a:moveTo>
                <a:lnTo>
                  <a:pt x="0" y="0"/>
                </a:lnTo>
                <a:lnTo>
                  <a:pt x="0" y="5427285"/>
                </a:lnTo>
                <a:lnTo>
                  <a:pt x="9579421" y="5427285"/>
                </a:lnTo>
                <a:lnTo>
                  <a:pt x="9579421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36040" y="5486427"/>
            <a:ext cx="2905820" cy="4800573"/>
          </a:xfrm>
          <a:custGeom>
            <a:avLst/>
            <a:gdLst/>
            <a:ahLst/>
            <a:cxnLst/>
            <a:rect l="l" t="t" r="r" b="b"/>
            <a:pathLst>
              <a:path w="2905820" h="4800573">
                <a:moveTo>
                  <a:pt x="0" y="0"/>
                </a:moveTo>
                <a:lnTo>
                  <a:pt x="2905819" y="0"/>
                </a:lnTo>
                <a:lnTo>
                  <a:pt x="2905819" y="4800573"/>
                </a:lnTo>
                <a:lnTo>
                  <a:pt x="0" y="4800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2577" y="414026"/>
            <a:ext cx="1430294" cy="1507015"/>
          </a:xfrm>
          <a:custGeom>
            <a:avLst/>
            <a:gdLst/>
            <a:ahLst/>
            <a:cxnLst/>
            <a:rect l="l" t="t" r="r" b="b"/>
            <a:pathLst>
              <a:path w="1430294" h="1507015">
                <a:moveTo>
                  <a:pt x="0" y="0"/>
                </a:moveTo>
                <a:lnTo>
                  <a:pt x="1430294" y="0"/>
                </a:lnTo>
                <a:lnTo>
                  <a:pt x="1430294" y="1507015"/>
                </a:lnTo>
                <a:lnTo>
                  <a:pt x="0" y="1507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822863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9" name="Freeform 9"/>
          <p:cNvSpPr/>
          <p:nvPr/>
        </p:nvSpPr>
        <p:spPr>
          <a:xfrm rot="-6206389">
            <a:off x="15089086" y="1826474"/>
            <a:ext cx="1721314" cy="4152292"/>
          </a:xfrm>
          <a:custGeom>
            <a:avLst/>
            <a:gdLst/>
            <a:ahLst/>
            <a:cxnLst/>
            <a:rect l="l" t="t" r="r" b="b"/>
            <a:pathLst>
              <a:path w="1721314" h="4152292">
                <a:moveTo>
                  <a:pt x="0" y="0"/>
                </a:moveTo>
                <a:lnTo>
                  <a:pt x="1721314" y="0"/>
                </a:lnTo>
                <a:lnTo>
                  <a:pt x="1721314" y="4152292"/>
                </a:lnTo>
                <a:lnTo>
                  <a:pt x="0" y="41522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9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704404">
            <a:off x="14168300" y="3178368"/>
            <a:ext cx="3636810" cy="124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5"/>
              </a:lnSpc>
            </a:pPr>
            <a:r>
              <a:rPr lang="en-US" sz="8086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Dietenheim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4976" y="-335267"/>
            <a:ext cx="8401660" cy="11202214"/>
          </a:xfrm>
          <a:custGeom>
            <a:avLst/>
            <a:gdLst/>
            <a:ahLst/>
            <a:cxnLst/>
            <a:rect l="l" t="t" r="r" b="b"/>
            <a:pathLst>
              <a:path w="8401660" h="11202214">
                <a:moveTo>
                  <a:pt x="0" y="0"/>
                </a:moveTo>
                <a:lnTo>
                  <a:pt x="8401661" y="0"/>
                </a:lnTo>
                <a:lnTo>
                  <a:pt x="8401661" y="11202213"/>
                </a:lnTo>
                <a:lnTo>
                  <a:pt x="0" y="11202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26206">
            <a:off x="15016113" y="1664450"/>
            <a:ext cx="1853812" cy="3178568"/>
          </a:xfrm>
          <a:custGeom>
            <a:avLst/>
            <a:gdLst/>
            <a:ahLst/>
            <a:cxnLst/>
            <a:rect l="l" t="t" r="r" b="b"/>
            <a:pathLst>
              <a:path w="1853812" h="3178568">
                <a:moveTo>
                  <a:pt x="0" y="0"/>
                </a:moveTo>
                <a:lnTo>
                  <a:pt x="1853812" y="0"/>
                </a:lnTo>
                <a:lnTo>
                  <a:pt x="1853812" y="3178568"/>
                </a:lnTo>
                <a:lnTo>
                  <a:pt x="0" y="3178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1516" y="4261794"/>
            <a:ext cx="4111605" cy="376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Happy Birthday</a:t>
            </a:r>
          </a:p>
        </p:txBody>
      </p:sp>
      <p:sp>
        <p:nvSpPr>
          <p:cNvPr id="8" name="Freeform 8"/>
          <p:cNvSpPr/>
          <p:nvPr/>
        </p:nvSpPr>
        <p:spPr>
          <a:xfrm rot="-4276761">
            <a:off x="12767790" y="-732656"/>
            <a:ext cx="1517693" cy="3661101"/>
          </a:xfrm>
          <a:custGeom>
            <a:avLst/>
            <a:gdLst/>
            <a:ahLst/>
            <a:cxnLst/>
            <a:rect l="l" t="t" r="r" b="b"/>
            <a:pathLst>
              <a:path w="1517693" h="3661101">
                <a:moveTo>
                  <a:pt x="0" y="0"/>
                </a:moveTo>
                <a:lnTo>
                  <a:pt x="1517693" y="0"/>
                </a:lnTo>
                <a:lnTo>
                  <a:pt x="1517693" y="3661101"/>
                </a:lnTo>
                <a:lnTo>
                  <a:pt x="0" y="366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172308">
            <a:off x="11973036" y="643645"/>
            <a:ext cx="3110387" cy="899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5"/>
              </a:lnSpc>
            </a:pPr>
            <a:r>
              <a:rPr lang="en-US" sz="5857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Dr. Karl Tinzl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7108" y="334129"/>
            <a:ext cx="10613784" cy="9618742"/>
          </a:xfrm>
          <a:custGeom>
            <a:avLst/>
            <a:gdLst/>
            <a:ahLst/>
            <a:cxnLst/>
            <a:rect l="l" t="t" r="r" b="b"/>
            <a:pathLst>
              <a:path w="10613784" h="9618742">
                <a:moveTo>
                  <a:pt x="0" y="0"/>
                </a:moveTo>
                <a:lnTo>
                  <a:pt x="10613784" y="0"/>
                </a:lnTo>
                <a:lnTo>
                  <a:pt x="10613784" y="9618742"/>
                </a:lnTo>
                <a:lnTo>
                  <a:pt x="0" y="9618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2538" y="-334406"/>
            <a:ext cx="5377570" cy="3867955"/>
          </a:xfrm>
          <a:custGeom>
            <a:avLst/>
            <a:gdLst/>
            <a:ahLst/>
            <a:cxnLst/>
            <a:rect l="l" t="t" r="r" b="b"/>
            <a:pathLst>
              <a:path w="5377570" h="3867955">
                <a:moveTo>
                  <a:pt x="0" y="0"/>
                </a:moveTo>
                <a:lnTo>
                  <a:pt x="5377570" y="0"/>
                </a:lnTo>
                <a:lnTo>
                  <a:pt x="5377570" y="3867955"/>
                </a:lnTo>
                <a:lnTo>
                  <a:pt x="0" y="3867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276761">
            <a:off x="2364091" y="6849071"/>
            <a:ext cx="1663404" cy="4012597"/>
          </a:xfrm>
          <a:custGeom>
            <a:avLst/>
            <a:gdLst/>
            <a:ahLst/>
            <a:cxnLst/>
            <a:rect l="l" t="t" r="r" b="b"/>
            <a:pathLst>
              <a:path w="1663404" h="4012597">
                <a:moveTo>
                  <a:pt x="0" y="0"/>
                </a:moveTo>
                <a:lnTo>
                  <a:pt x="1663404" y="0"/>
                </a:lnTo>
                <a:lnTo>
                  <a:pt x="1663404" y="4012597"/>
                </a:lnTo>
                <a:lnTo>
                  <a:pt x="0" y="4012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172308">
            <a:off x="1007473" y="8293525"/>
            <a:ext cx="4364154" cy="100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9"/>
              </a:lnSpc>
            </a:pPr>
            <a:r>
              <a:rPr lang="en-US" sz="65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Dr. Fritz Ebner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7218" y="1365686"/>
            <a:ext cx="11586145" cy="8226163"/>
          </a:xfrm>
          <a:custGeom>
            <a:avLst/>
            <a:gdLst/>
            <a:ahLst/>
            <a:cxnLst/>
            <a:rect l="l" t="t" r="r" b="b"/>
            <a:pathLst>
              <a:path w="11586145" h="8226163">
                <a:moveTo>
                  <a:pt x="0" y="0"/>
                </a:moveTo>
                <a:lnTo>
                  <a:pt x="11586144" y="0"/>
                </a:lnTo>
                <a:lnTo>
                  <a:pt x="11586144" y="8226163"/>
                </a:lnTo>
                <a:lnTo>
                  <a:pt x="0" y="822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3666" y="8264593"/>
            <a:ext cx="1430294" cy="1507015"/>
          </a:xfrm>
          <a:custGeom>
            <a:avLst/>
            <a:gdLst/>
            <a:ahLst/>
            <a:cxnLst/>
            <a:rect l="l" t="t" r="r" b="b"/>
            <a:pathLst>
              <a:path w="1430294" h="1507015">
                <a:moveTo>
                  <a:pt x="0" y="0"/>
                </a:moveTo>
                <a:lnTo>
                  <a:pt x="1430294" y="0"/>
                </a:lnTo>
                <a:lnTo>
                  <a:pt x="1430294" y="1507015"/>
                </a:lnTo>
                <a:lnTo>
                  <a:pt x="0" y="1507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32903" y="238861"/>
            <a:ext cx="1430294" cy="1507015"/>
          </a:xfrm>
          <a:custGeom>
            <a:avLst/>
            <a:gdLst/>
            <a:ahLst/>
            <a:cxnLst/>
            <a:rect l="l" t="t" r="r" b="b"/>
            <a:pathLst>
              <a:path w="1430294" h="1507015">
                <a:moveTo>
                  <a:pt x="0" y="0"/>
                </a:moveTo>
                <a:lnTo>
                  <a:pt x="1430294" y="0"/>
                </a:lnTo>
                <a:lnTo>
                  <a:pt x="1430294" y="1507015"/>
                </a:lnTo>
                <a:lnTo>
                  <a:pt x="0" y="1507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276761">
            <a:off x="13663848" y="-553811"/>
            <a:ext cx="1591438" cy="3838995"/>
          </a:xfrm>
          <a:custGeom>
            <a:avLst/>
            <a:gdLst/>
            <a:ahLst/>
            <a:cxnLst/>
            <a:rect l="l" t="t" r="r" b="b"/>
            <a:pathLst>
              <a:path w="1591438" h="3838995">
                <a:moveTo>
                  <a:pt x="0" y="0"/>
                </a:moveTo>
                <a:lnTo>
                  <a:pt x="1591438" y="0"/>
                </a:lnTo>
                <a:lnTo>
                  <a:pt x="1591438" y="3838995"/>
                </a:lnTo>
                <a:lnTo>
                  <a:pt x="0" y="3838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172308">
            <a:off x="12280677" y="546161"/>
            <a:ext cx="4364154" cy="162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38"/>
              </a:lnSpc>
            </a:pPr>
            <a:r>
              <a:rPr lang="en-US" sz="10523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Savoy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1192" y="1028700"/>
            <a:ext cx="12485616" cy="8326211"/>
          </a:xfrm>
          <a:custGeom>
            <a:avLst/>
            <a:gdLst/>
            <a:ahLst/>
            <a:cxnLst/>
            <a:rect l="l" t="t" r="r" b="b"/>
            <a:pathLst>
              <a:path w="12485616" h="8326211">
                <a:moveTo>
                  <a:pt x="0" y="0"/>
                </a:moveTo>
                <a:lnTo>
                  <a:pt x="12485616" y="0"/>
                </a:lnTo>
                <a:lnTo>
                  <a:pt x="12485616" y="8326211"/>
                </a:lnTo>
                <a:lnTo>
                  <a:pt x="0" y="8326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344" r="-1845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3594807">
            <a:off x="-75905" y="6120640"/>
            <a:ext cx="2490716" cy="4114800"/>
          </a:xfrm>
          <a:custGeom>
            <a:avLst/>
            <a:gdLst/>
            <a:ahLst/>
            <a:cxnLst/>
            <a:rect l="l" t="t" r="r" b="b"/>
            <a:pathLst>
              <a:path w="2490716" h="4114800">
                <a:moveTo>
                  <a:pt x="0" y="0"/>
                </a:moveTo>
                <a:lnTo>
                  <a:pt x="2490717" y="0"/>
                </a:lnTo>
                <a:lnTo>
                  <a:pt x="24907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823773">
            <a:off x="15673003" y="-424659"/>
            <a:ext cx="2490716" cy="4114800"/>
          </a:xfrm>
          <a:custGeom>
            <a:avLst/>
            <a:gdLst/>
            <a:ahLst/>
            <a:cxnLst/>
            <a:rect l="l" t="t" r="r" b="b"/>
            <a:pathLst>
              <a:path w="2490716" h="4114800">
                <a:moveTo>
                  <a:pt x="0" y="0"/>
                </a:moveTo>
                <a:lnTo>
                  <a:pt x="2490716" y="0"/>
                </a:lnTo>
                <a:lnTo>
                  <a:pt x="24907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52872" y="-209550"/>
            <a:ext cx="3472827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Freeform 8"/>
          <p:cNvSpPr/>
          <p:nvPr/>
        </p:nvSpPr>
        <p:spPr>
          <a:xfrm rot="-6568022">
            <a:off x="13857944" y="6364285"/>
            <a:ext cx="1886355" cy="4550419"/>
          </a:xfrm>
          <a:custGeom>
            <a:avLst/>
            <a:gdLst/>
            <a:ahLst/>
            <a:cxnLst/>
            <a:rect l="l" t="t" r="r" b="b"/>
            <a:pathLst>
              <a:path w="1886355" h="4550419">
                <a:moveTo>
                  <a:pt x="0" y="0"/>
                </a:moveTo>
                <a:lnTo>
                  <a:pt x="1886355" y="0"/>
                </a:lnTo>
                <a:lnTo>
                  <a:pt x="1886355" y="4550418"/>
                </a:lnTo>
                <a:lnTo>
                  <a:pt x="0" y="4550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159324">
            <a:off x="12615893" y="8147874"/>
            <a:ext cx="4364154" cy="9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6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Emma Hellenstainer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7706" y="-726367"/>
            <a:ext cx="8804801" cy="11739734"/>
          </a:xfrm>
          <a:custGeom>
            <a:avLst/>
            <a:gdLst/>
            <a:ahLst/>
            <a:cxnLst/>
            <a:rect l="l" t="t" r="r" b="b"/>
            <a:pathLst>
              <a:path w="8804801" h="11739734">
                <a:moveTo>
                  <a:pt x="0" y="0"/>
                </a:moveTo>
                <a:lnTo>
                  <a:pt x="8804801" y="0"/>
                </a:lnTo>
                <a:lnTo>
                  <a:pt x="8804801" y="11739734"/>
                </a:lnTo>
                <a:lnTo>
                  <a:pt x="0" y="11739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58587" y="1047863"/>
            <a:ext cx="2648393" cy="2712506"/>
          </a:xfrm>
          <a:custGeom>
            <a:avLst/>
            <a:gdLst/>
            <a:ahLst/>
            <a:cxnLst/>
            <a:rect l="l" t="t" r="r" b="b"/>
            <a:pathLst>
              <a:path w="2648393" h="2712506">
                <a:moveTo>
                  <a:pt x="0" y="0"/>
                </a:moveTo>
                <a:lnTo>
                  <a:pt x="2648393" y="0"/>
                </a:lnTo>
                <a:lnTo>
                  <a:pt x="2648393" y="2712506"/>
                </a:lnTo>
                <a:lnTo>
                  <a:pt x="0" y="2712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9808" y="4933950"/>
            <a:ext cx="3472827" cy="376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Alles Gute</a:t>
            </a:r>
          </a:p>
        </p:txBody>
      </p:sp>
      <p:sp>
        <p:nvSpPr>
          <p:cNvPr id="7" name="Freeform 7"/>
          <p:cNvSpPr/>
          <p:nvPr/>
        </p:nvSpPr>
        <p:spPr>
          <a:xfrm rot="-6633956">
            <a:off x="13539543" y="6529684"/>
            <a:ext cx="1575278" cy="3800013"/>
          </a:xfrm>
          <a:custGeom>
            <a:avLst/>
            <a:gdLst/>
            <a:ahLst/>
            <a:cxnLst/>
            <a:rect l="l" t="t" r="r" b="b"/>
            <a:pathLst>
              <a:path w="1575278" h="3800013">
                <a:moveTo>
                  <a:pt x="0" y="0"/>
                </a:moveTo>
                <a:lnTo>
                  <a:pt x="1575278" y="0"/>
                </a:lnTo>
                <a:lnTo>
                  <a:pt x="1575278" y="3800013"/>
                </a:lnTo>
                <a:lnTo>
                  <a:pt x="0" y="3800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218993">
            <a:off x="12140144" y="7715995"/>
            <a:ext cx="4364154" cy="127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3"/>
              </a:lnSpc>
            </a:pPr>
            <a:r>
              <a:rPr lang="en-US" sz="8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Georgsheim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2635" y="1329888"/>
            <a:ext cx="9714777" cy="7627223"/>
          </a:xfrm>
          <a:custGeom>
            <a:avLst/>
            <a:gdLst/>
            <a:ahLst/>
            <a:cxnLst/>
            <a:rect l="l" t="t" r="r" b="b"/>
            <a:pathLst>
              <a:path w="9714777" h="7627223">
                <a:moveTo>
                  <a:pt x="0" y="0"/>
                </a:moveTo>
                <a:lnTo>
                  <a:pt x="9714777" y="0"/>
                </a:lnTo>
                <a:lnTo>
                  <a:pt x="9714777" y="7627224"/>
                </a:lnTo>
                <a:lnTo>
                  <a:pt x="0" y="7627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82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493675">
            <a:off x="14985566" y="878155"/>
            <a:ext cx="2399843" cy="4114800"/>
          </a:xfrm>
          <a:custGeom>
            <a:avLst/>
            <a:gdLst/>
            <a:ahLst/>
            <a:cxnLst/>
            <a:rect l="l" t="t" r="r" b="b"/>
            <a:pathLst>
              <a:path w="2399843" h="4114800">
                <a:moveTo>
                  <a:pt x="0" y="0"/>
                </a:moveTo>
                <a:lnTo>
                  <a:pt x="2399844" y="0"/>
                </a:lnTo>
                <a:lnTo>
                  <a:pt x="2399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5265183"/>
            <a:ext cx="4383196" cy="369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8"/>
              </a:lnSpc>
            </a:pPr>
            <a:r>
              <a:rPr lang="en-US" sz="15270" spc="-6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 </a:t>
            </a:r>
          </a:p>
          <a:p>
            <a:pPr algn="ctr">
              <a:lnSpc>
                <a:spcPts val="14048"/>
              </a:lnSpc>
            </a:pPr>
            <a:r>
              <a:rPr lang="en-US" sz="15270" spc="-6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Jahre</a:t>
            </a:r>
          </a:p>
        </p:txBody>
      </p:sp>
      <p:sp>
        <p:nvSpPr>
          <p:cNvPr id="7" name="Freeform 7"/>
          <p:cNvSpPr/>
          <p:nvPr/>
        </p:nvSpPr>
        <p:spPr>
          <a:xfrm rot="-6628878">
            <a:off x="2208565" y="-348433"/>
            <a:ext cx="1856330" cy="4477989"/>
          </a:xfrm>
          <a:custGeom>
            <a:avLst/>
            <a:gdLst/>
            <a:ahLst/>
            <a:cxnLst/>
            <a:rect l="l" t="t" r="r" b="b"/>
            <a:pathLst>
              <a:path w="1856330" h="4477989">
                <a:moveTo>
                  <a:pt x="0" y="0"/>
                </a:moveTo>
                <a:lnTo>
                  <a:pt x="1856330" y="0"/>
                </a:lnTo>
                <a:lnTo>
                  <a:pt x="1856330" y="4477989"/>
                </a:lnTo>
                <a:lnTo>
                  <a:pt x="0" y="4477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137054">
            <a:off x="942951" y="1145068"/>
            <a:ext cx="4364154" cy="174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7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Maria Regina Pacis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95297" y="1308726"/>
            <a:ext cx="10297405" cy="7669547"/>
          </a:xfrm>
          <a:custGeom>
            <a:avLst/>
            <a:gdLst/>
            <a:ahLst/>
            <a:cxnLst/>
            <a:rect l="l" t="t" r="r" b="b"/>
            <a:pathLst>
              <a:path w="10297405" h="7669547">
                <a:moveTo>
                  <a:pt x="0" y="0"/>
                </a:moveTo>
                <a:lnTo>
                  <a:pt x="10297406" y="0"/>
                </a:lnTo>
                <a:lnTo>
                  <a:pt x="10297406" y="7669548"/>
                </a:lnTo>
                <a:lnTo>
                  <a:pt x="0" y="7669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79" t="-12140" r="-22056" b="-2071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3931004">
            <a:off x="14162954" y="-34455"/>
            <a:ext cx="5720756" cy="4114800"/>
          </a:xfrm>
          <a:custGeom>
            <a:avLst/>
            <a:gdLst/>
            <a:ahLst/>
            <a:cxnLst/>
            <a:rect l="l" t="t" r="r" b="b"/>
            <a:pathLst>
              <a:path w="5720756" h="4114800">
                <a:moveTo>
                  <a:pt x="0" y="0"/>
                </a:moveTo>
                <a:lnTo>
                  <a:pt x="5720756" y="0"/>
                </a:lnTo>
                <a:lnTo>
                  <a:pt x="57207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0297" y="5761997"/>
            <a:ext cx="3472827" cy="376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Happy</a:t>
            </a:r>
          </a:p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Birthday</a:t>
            </a:r>
          </a:p>
        </p:txBody>
      </p:sp>
      <p:sp>
        <p:nvSpPr>
          <p:cNvPr id="7" name="Freeform 7"/>
          <p:cNvSpPr/>
          <p:nvPr/>
        </p:nvSpPr>
        <p:spPr>
          <a:xfrm rot="-6473935">
            <a:off x="14175304" y="5934464"/>
            <a:ext cx="1901860" cy="4587821"/>
          </a:xfrm>
          <a:custGeom>
            <a:avLst/>
            <a:gdLst/>
            <a:ahLst/>
            <a:cxnLst/>
            <a:rect l="l" t="t" r="r" b="b"/>
            <a:pathLst>
              <a:path w="1901860" h="4587821">
                <a:moveTo>
                  <a:pt x="0" y="0"/>
                </a:moveTo>
                <a:lnTo>
                  <a:pt x="1901861" y="0"/>
                </a:lnTo>
                <a:lnTo>
                  <a:pt x="1901861" y="4587821"/>
                </a:lnTo>
                <a:lnTo>
                  <a:pt x="0" y="4587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974945">
            <a:off x="12942825" y="7639406"/>
            <a:ext cx="4364154" cy="1302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5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Kaiserhof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723" y="2928834"/>
            <a:ext cx="10469936" cy="4527036"/>
          </a:xfrm>
          <a:custGeom>
            <a:avLst/>
            <a:gdLst/>
            <a:ahLst/>
            <a:cxnLst/>
            <a:rect l="l" t="t" r="r" b="b"/>
            <a:pathLst>
              <a:path w="10469936" h="4527036">
                <a:moveTo>
                  <a:pt x="0" y="0"/>
                </a:moveTo>
                <a:lnTo>
                  <a:pt x="10469936" y="0"/>
                </a:lnTo>
                <a:lnTo>
                  <a:pt x="10469936" y="4527036"/>
                </a:lnTo>
                <a:lnTo>
                  <a:pt x="0" y="452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-6442721">
            <a:off x="3482489" y="397331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98646">
            <a:off x="135349" y="1695932"/>
            <a:ext cx="8808167" cy="292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3"/>
              </a:lnSpc>
            </a:pPr>
            <a:r>
              <a:rPr lang="en-US" sz="1713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2724" y="157231"/>
            <a:ext cx="9126165" cy="9972538"/>
          </a:xfrm>
          <a:custGeom>
            <a:avLst/>
            <a:gdLst/>
            <a:ahLst/>
            <a:cxnLst/>
            <a:rect l="l" t="t" r="r" b="b"/>
            <a:pathLst>
              <a:path w="9126165" h="9972538">
                <a:moveTo>
                  <a:pt x="0" y="0"/>
                </a:moveTo>
                <a:lnTo>
                  <a:pt x="9126165" y="0"/>
                </a:lnTo>
                <a:lnTo>
                  <a:pt x="9126165" y="9972538"/>
                </a:lnTo>
                <a:lnTo>
                  <a:pt x="0" y="997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385" r="-3262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1467516">
            <a:off x="14482385" y="-2414"/>
            <a:ext cx="4463187" cy="3834249"/>
          </a:xfrm>
          <a:custGeom>
            <a:avLst/>
            <a:gdLst/>
            <a:ahLst/>
            <a:cxnLst/>
            <a:rect l="l" t="t" r="r" b="b"/>
            <a:pathLst>
              <a:path w="4463187" h="3834249">
                <a:moveTo>
                  <a:pt x="0" y="0"/>
                </a:moveTo>
                <a:lnTo>
                  <a:pt x="4463187" y="0"/>
                </a:lnTo>
                <a:lnTo>
                  <a:pt x="4463187" y="3834249"/>
                </a:lnTo>
                <a:lnTo>
                  <a:pt x="0" y="3834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0297" y="5494003"/>
            <a:ext cx="3472827" cy="376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Alles Gute</a:t>
            </a:r>
          </a:p>
        </p:txBody>
      </p:sp>
      <p:sp>
        <p:nvSpPr>
          <p:cNvPr id="7" name="Freeform 7"/>
          <p:cNvSpPr/>
          <p:nvPr/>
        </p:nvSpPr>
        <p:spPr>
          <a:xfrm rot="-4276761">
            <a:off x="11211580" y="-613076"/>
            <a:ext cx="1774578" cy="4280781"/>
          </a:xfrm>
          <a:custGeom>
            <a:avLst/>
            <a:gdLst/>
            <a:ahLst/>
            <a:cxnLst/>
            <a:rect l="l" t="t" r="r" b="b"/>
            <a:pathLst>
              <a:path w="1774578" h="4280781">
                <a:moveTo>
                  <a:pt x="0" y="0"/>
                </a:moveTo>
                <a:lnTo>
                  <a:pt x="1774578" y="0"/>
                </a:lnTo>
                <a:lnTo>
                  <a:pt x="1774578" y="4280781"/>
                </a:lnTo>
                <a:lnTo>
                  <a:pt x="0" y="4280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172308">
            <a:off x="9856388" y="656330"/>
            <a:ext cx="4364154" cy="19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6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Herz Jesu </a:t>
            </a:r>
          </a:p>
          <a:p>
            <a:pPr algn="ctr">
              <a:lnSpc>
                <a:spcPts val="7593"/>
              </a:lnSpc>
            </a:pPr>
            <a:r>
              <a:rPr lang="en-US" sz="6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Institut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1151" y="1028700"/>
            <a:ext cx="11945697" cy="8451581"/>
          </a:xfrm>
          <a:custGeom>
            <a:avLst/>
            <a:gdLst/>
            <a:ahLst/>
            <a:cxnLst/>
            <a:rect l="l" t="t" r="r" b="b"/>
            <a:pathLst>
              <a:path w="11945697" h="8451581">
                <a:moveTo>
                  <a:pt x="0" y="0"/>
                </a:moveTo>
                <a:lnTo>
                  <a:pt x="11945698" y="0"/>
                </a:lnTo>
                <a:lnTo>
                  <a:pt x="11945698" y="8451581"/>
                </a:lnTo>
                <a:lnTo>
                  <a:pt x="0" y="8451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3553" y="8504793"/>
            <a:ext cx="1430294" cy="1507015"/>
          </a:xfrm>
          <a:custGeom>
            <a:avLst/>
            <a:gdLst/>
            <a:ahLst/>
            <a:cxnLst/>
            <a:rect l="l" t="t" r="r" b="b"/>
            <a:pathLst>
              <a:path w="1430294" h="1507015">
                <a:moveTo>
                  <a:pt x="0" y="0"/>
                </a:moveTo>
                <a:lnTo>
                  <a:pt x="1430294" y="0"/>
                </a:lnTo>
                <a:lnTo>
                  <a:pt x="1430294" y="1507014"/>
                </a:lnTo>
                <a:lnTo>
                  <a:pt x="0" y="1507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765464">
            <a:off x="13901188" y="6043441"/>
            <a:ext cx="1859771" cy="4486290"/>
          </a:xfrm>
          <a:custGeom>
            <a:avLst/>
            <a:gdLst/>
            <a:ahLst/>
            <a:cxnLst/>
            <a:rect l="l" t="t" r="r" b="b"/>
            <a:pathLst>
              <a:path w="1859771" h="4486290">
                <a:moveTo>
                  <a:pt x="0" y="0"/>
                </a:moveTo>
                <a:lnTo>
                  <a:pt x="1859771" y="0"/>
                </a:lnTo>
                <a:lnTo>
                  <a:pt x="1859771" y="4486291"/>
                </a:lnTo>
                <a:lnTo>
                  <a:pt x="0" y="4486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1329063">
            <a:off x="12645406" y="7628690"/>
            <a:ext cx="4364154" cy="106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9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Kloster Neustift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135" y="1028700"/>
            <a:ext cx="8536512" cy="8020134"/>
          </a:xfrm>
          <a:custGeom>
            <a:avLst/>
            <a:gdLst/>
            <a:ahLst/>
            <a:cxnLst/>
            <a:rect l="l" t="t" r="r" b="b"/>
            <a:pathLst>
              <a:path w="8536512" h="8020134">
                <a:moveTo>
                  <a:pt x="0" y="0"/>
                </a:moveTo>
                <a:lnTo>
                  <a:pt x="8536512" y="0"/>
                </a:lnTo>
                <a:lnTo>
                  <a:pt x="8536512" y="8020134"/>
                </a:lnTo>
                <a:lnTo>
                  <a:pt x="0" y="8020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0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7016" y="5611087"/>
            <a:ext cx="2923637" cy="4830008"/>
          </a:xfrm>
          <a:custGeom>
            <a:avLst/>
            <a:gdLst/>
            <a:ahLst/>
            <a:cxnLst/>
            <a:rect l="l" t="t" r="r" b="b"/>
            <a:pathLst>
              <a:path w="2923637" h="4830008">
                <a:moveTo>
                  <a:pt x="0" y="0"/>
                </a:moveTo>
                <a:lnTo>
                  <a:pt x="2923636" y="0"/>
                </a:lnTo>
                <a:lnTo>
                  <a:pt x="2923636" y="4830008"/>
                </a:lnTo>
                <a:lnTo>
                  <a:pt x="0" y="4830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614826" y="569259"/>
            <a:ext cx="4133869" cy="446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6"/>
              </a:lnSpc>
            </a:pPr>
            <a:r>
              <a:rPr lang="en-US" sz="12854" spc="-5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Alles Gute</a:t>
            </a:r>
          </a:p>
        </p:txBody>
      </p:sp>
      <p:sp>
        <p:nvSpPr>
          <p:cNvPr id="7" name="Freeform 7"/>
          <p:cNvSpPr/>
          <p:nvPr/>
        </p:nvSpPr>
        <p:spPr>
          <a:xfrm rot="-6756490">
            <a:off x="12652248" y="6100175"/>
            <a:ext cx="1897337" cy="4576908"/>
          </a:xfrm>
          <a:custGeom>
            <a:avLst/>
            <a:gdLst/>
            <a:ahLst/>
            <a:cxnLst/>
            <a:rect l="l" t="t" r="r" b="b"/>
            <a:pathLst>
              <a:path w="1897337" h="4576908">
                <a:moveTo>
                  <a:pt x="0" y="0"/>
                </a:moveTo>
                <a:lnTo>
                  <a:pt x="1897337" y="0"/>
                </a:lnTo>
                <a:lnTo>
                  <a:pt x="1897337" y="4576908"/>
                </a:lnTo>
                <a:lnTo>
                  <a:pt x="0" y="4576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434738">
            <a:off x="11121095" y="7842883"/>
            <a:ext cx="4950110" cy="108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3"/>
              </a:lnSpc>
            </a:pPr>
            <a:r>
              <a:rPr lang="en-US" sz="7060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Kolping Meran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5492" y="459122"/>
            <a:ext cx="8855267" cy="9214457"/>
          </a:xfrm>
          <a:custGeom>
            <a:avLst/>
            <a:gdLst/>
            <a:ahLst/>
            <a:cxnLst/>
            <a:rect l="l" t="t" r="r" b="b"/>
            <a:pathLst>
              <a:path w="8855267" h="9214457">
                <a:moveTo>
                  <a:pt x="0" y="0"/>
                </a:moveTo>
                <a:lnTo>
                  <a:pt x="8855268" y="0"/>
                </a:lnTo>
                <a:lnTo>
                  <a:pt x="8855268" y="9214458"/>
                </a:lnTo>
                <a:lnTo>
                  <a:pt x="0" y="9214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13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65680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891552"/>
            <a:ext cx="2215446" cy="2269079"/>
          </a:xfrm>
          <a:custGeom>
            <a:avLst/>
            <a:gdLst/>
            <a:ahLst/>
            <a:cxnLst/>
            <a:rect l="l" t="t" r="r" b="b"/>
            <a:pathLst>
              <a:path w="2215446" h="2269079">
                <a:moveTo>
                  <a:pt x="0" y="0"/>
                </a:moveTo>
                <a:lnTo>
                  <a:pt x="2215446" y="0"/>
                </a:lnTo>
                <a:lnTo>
                  <a:pt x="2215446" y="2269079"/>
                </a:lnTo>
                <a:lnTo>
                  <a:pt x="0" y="2269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691116" y="781050"/>
            <a:ext cx="4189673" cy="453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39"/>
              </a:lnSpc>
            </a:pPr>
            <a:r>
              <a:rPr lang="en-US" sz="13028" spc="-52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Happy Birthday</a:t>
            </a:r>
          </a:p>
        </p:txBody>
      </p:sp>
      <p:sp>
        <p:nvSpPr>
          <p:cNvPr id="7" name="Freeform 7"/>
          <p:cNvSpPr/>
          <p:nvPr/>
        </p:nvSpPr>
        <p:spPr>
          <a:xfrm rot="-6395880">
            <a:off x="12778704" y="6193678"/>
            <a:ext cx="1824823" cy="4401986"/>
          </a:xfrm>
          <a:custGeom>
            <a:avLst/>
            <a:gdLst/>
            <a:ahLst/>
            <a:cxnLst/>
            <a:rect l="l" t="t" r="r" b="b"/>
            <a:pathLst>
              <a:path w="1824823" h="4401986">
                <a:moveTo>
                  <a:pt x="0" y="0"/>
                </a:moveTo>
                <a:lnTo>
                  <a:pt x="1824823" y="0"/>
                </a:lnTo>
                <a:lnTo>
                  <a:pt x="1824823" y="4401985"/>
                </a:lnTo>
                <a:lnTo>
                  <a:pt x="0" y="4401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1100394">
            <a:off x="11506042" y="7902997"/>
            <a:ext cx="4364154" cy="9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6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Kolping Sterzing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5214" y="482781"/>
            <a:ext cx="10090935" cy="8094230"/>
          </a:xfrm>
          <a:custGeom>
            <a:avLst/>
            <a:gdLst/>
            <a:ahLst/>
            <a:cxnLst/>
            <a:rect l="l" t="t" r="r" b="b"/>
            <a:pathLst>
              <a:path w="10090935" h="8094230">
                <a:moveTo>
                  <a:pt x="0" y="0"/>
                </a:moveTo>
                <a:lnTo>
                  <a:pt x="10090934" y="0"/>
                </a:lnTo>
                <a:lnTo>
                  <a:pt x="10090934" y="8094230"/>
                </a:lnTo>
                <a:lnTo>
                  <a:pt x="0" y="8094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47" r="-4805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6330" y="-293703"/>
            <a:ext cx="5720756" cy="4114800"/>
          </a:xfrm>
          <a:custGeom>
            <a:avLst/>
            <a:gdLst/>
            <a:ahLst/>
            <a:cxnLst/>
            <a:rect l="l" t="t" r="r" b="b"/>
            <a:pathLst>
              <a:path w="5720756" h="4114800">
                <a:moveTo>
                  <a:pt x="0" y="0"/>
                </a:moveTo>
                <a:lnTo>
                  <a:pt x="5720756" y="0"/>
                </a:lnTo>
                <a:lnTo>
                  <a:pt x="57207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7982" y="4497506"/>
            <a:ext cx="4399831" cy="476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54"/>
              </a:lnSpc>
            </a:pPr>
            <a:r>
              <a:rPr lang="en-US" sz="13681" spc="-54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Alles Gute</a:t>
            </a:r>
          </a:p>
        </p:txBody>
      </p:sp>
      <p:sp>
        <p:nvSpPr>
          <p:cNvPr id="7" name="Freeform 7"/>
          <p:cNvSpPr/>
          <p:nvPr/>
        </p:nvSpPr>
        <p:spPr>
          <a:xfrm rot="-4276761">
            <a:off x="15080069" y="-563874"/>
            <a:ext cx="1632158" cy="3937224"/>
          </a:xfrm>
          <a:custGeom>
            <a:avLst/>
            <a:gdLst/>
            <a:ahLst/>
            <a:cxnLst/>
            <a:rect l="l" t="t" r="r" b="b"/>
            <a:pathLst>
              <a:path w="1632158" h="3937224">
                <a:moveTo>
                  <a:pt x="0" y="0"/>
                </a:moveTo>
                <a:lnTo>
                  <a:pt x="1632158" y="0"/>
                </a:lnTo>
                <a:lnTo>
                  <a:pt x="1632158" y="3937224"/>
                </a:lnTo>
                <a:lnTo>
                  <a:pt x="0" y="3937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172308">
            <a:off x="13822747" y="861630"/>
            <a:ext cx="4364154" cy="106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69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Mariengarten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9300" y="2031429"/>
            <a:ext cx="9699705" cy="7226871"/>
          </a:xfrm>
          <a:custGeom>
            <a:avLst/>
            <a:gdLst/>
            <a:ahLst/>
            <a:cxnLst/>
            <a:rect l="l" t="t" r="r" b="b"/>
            <a:pathLst>
              <a:path w="9699705" h="7226871">
                <a:moveTo>
                  <a:pt x="0" y="0"/>
                </a:moveTo>
                <a:lnTo>
                  <a:pt x="9699704" y="0"/>
                </a:lnTo>
                <a:lnTo>
                  <a:pt x="9699704" y="7226871"/>
                </a:lnTo>
                <a:lnTo>
                  <a:pt x="0" y="7226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52" t="-47240" r="-4760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45416" y="6245472"/>
            <a:ext cx="2501706" cy="2635897"/>
          </a:xfrm>
          <a:custGeom>
            <a:avLst/>
            <a:gdLst/>
            <a:ahLst/>
            <a:cxnLst/>
            <a:rect l="l" t="t" r="r" b="b"/>
            <a:pathLst>
              <a:path w="2501706" h="2635897">
                <a:moveTo>
                  <a:pt x="0" y="0"/>
                </a:moveTo>
                <a:lnTo>
                  <a:pt x="2501706" y="0"/>
                </a:lnTo>
                <a:lnTo>
                  <a:pt x="2501706" y="2635897"/>
                </a:lnTo>
                <a:lnTo>
                  <a:pt x="0" y="263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42812">
            <a:off x="863435" y="730483"/>
            <a:ext cx="1360287" cy="2917383"/>
          </a:xfrm>
          <a:custGeom>
            <a:avLst/>
            <a:gdLst/>
            <a:ahLst/>
            <a:cxnLst/>
            <a:rect l="l" t="t" r="r" b="b"/>
            <a:pathLst>
              <a:path w="1360287" h="2917383">
                <a:moveTo>
                  <a:pt x="0" y="0"/>
                </a:moveTo>
                <a:lnTo>
                  <a:pt x="1360287" y="0"/>
                </a:lnTo>
                <a:lnTo>
                  <a:pt x="1360287" y="2917383"/>
                </a:lnTo>
                <a:lnTo>
                  <a:pt x="0" y="29173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73" b="-77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531043" y="293984"/>
            <a:ext cx="4130451" cy="446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82"/>
              </a:lnSpc>
            </a:pPr>
            <a:r>
              <a:rPr lang="en-US" sz="12844" spc="-5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Happy birthday</a:t>
            </a:r>
          </a:p>
        </p:txBody>
      </p:sp>
      <p:sp>
        <p:nvSpPr>
          <p:cNvPr id="8" name="Freeform 8"/>
          <p:cNvSpPr/>
          <p:nvPr/>
        </p:nvSpPr>
        <p:spPr>
          <a:xfrm rot="-4276761">
            <a:off x="1946623" y="6696825"/>
            <a:ext cx="1625354" cy="3920810"/>
          </a:xfrm>
          <a:custGeom>
            <a:avLst/>
            <a:gdLst/>
            <a:ahLst/>
            <a:cxnLst/>
            <a:rect l="l" t="t" r="r" b="b"/>
            <a:pathLst>
              <a:path w="1625354" h="3920810">
                <a:moveTo>
                  <a:pt x="0" y="0"/>
                </a:moveTo>
                <a:lnTo>
                  <a:pt x="1625354" y="0"/>
                </a:lnTo>
                <a:lnTo>
                  <a:pt x="1625354" y="3920810"/>
                </a:lnTo>
                <a:lnTo>
                  <a:pt x="0" y="3920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1172308">
            <a:off x="578816" y="7943224"/>
            <a:ext cx="4364154" cy="1424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5"/>
              </a:lnSpc>
            </a:pPr>
            <a:r>
              <a:rPr lang="en-US" sz="9323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Salern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0976" y="458614"/>
            <a:ext cx="9840752" cy="8441612"/>
          </a:xfrm>
          <a:custGeom>
            <a:avLst/>
            <a:gdLst/>
            <a:ahLst/>
            <a:cxnLst/>
            <a:rect l="l" t="t" r="r" b="b"/>
            <a:pathLst>
              <a:path w="9840752" h="8441612">
                <a:moveTo>
                  <a:pt x="0" y="0"/>
                </a:moveTo>
                <a:lnTo>
                  <a:pt x="9840752" y="0"/>
                </a:lnTo>
                <a:lnTo>
                  <a:pt x="9840752" y="8441612"/>
                </a:lnTo>
                <a:lnTo>
                  <a:pt x="0" y="844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642" b="-727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6689" y="5143500"/>
            <a:ext cx="3113396" cy="5143500"/>
          </a:xfrm>
          <a:custGeom>
            <a:avLst/>
            <a:gdLst/>
            <a:ahLst/>
            <a:cxnLst/>
            <a:rect l="l" t="t" r="r" b="b"/>
            <a:pathLst>
              <a:path w="3113396" h="5143500">
                <a:moveTo>
                  <a:pt x="0" y="0"/>
                </a:moveTo>
                <a:lnTo>
                  <a:pt x="3113395" y="0"/>
                </a:lnTo>
                <a:lnTo>
                  <a:pt x="311339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7277" y="2791433"/>
            <a:ext cx="4130451" cy="446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82"/>
              </a:lnSpc>
            </a:pPr>
            <a:r>
              <a:rPr lang="en-US" sz="12844" spc="-5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Alles Gute</a:t>
            </a:r>
          </a:p>
        </p:txBody>
      </p:sp>
      <p:sp>
        <p:nvSpPr>
          <p:cNvPr id="7" name="Freeform 7"/>
          <p:cNvSpPr/>
          <p:nvPr/>
        </p:nvSpPr>
        <p:spPr>
          <a:xfrm rot="-4276761">
            <a:off x="14583381" y="-1217553"/>
            <a:ext cx="2054918" cy="4957038"/>
          </a:xfrm>
          <a:custGeom>
            <a:avLst/>
            <a:gdLst/>
            <a:ahLst/>
            <a:cxnLst/>
            <a:rect l="l" t="t" r="r" b="b"/>
            <a:pathLst>
              <a:path w="2054918" h="4957038">
                <a:moveTo>
                  <a:pt x="0" y="0"/>
                </a:moveTo>
                <a:lnTo>
                  <a:pt x="2054918" y="0"/>
                </a:lnTo>
                <a:lnTo>
                  <a:pt x="2054918" y="4957038"/>
                </a:lnTo>
                <a:lnTo>
                  <a:pt x="0" y="49570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1172308">
            <a:off x="13431950" y="427983"/>
            <a:ext cx="4364154" cy="19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62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Ursulinen Mädchenheim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9416" y="1575991"/>
            <a:ext cx="10515047" cy="7805553"/>
          </a:xfrm>
          <a:custGeom>
            <a:avLst/>
            <a:gdLst/>
            <a:ahLst/>
            <a:cxnLst/>
            <a:rect l="l" t="t" r="r" b="b"/>
            <a:pathLst>
              <a:path w="10515047" h="7805553">
                <a:moveTo>
                  <a:pt x="0" y="0"/>
                </a:moveTo>
                <a:lnTo>
                  <a:pt x="10515046" y="0"/>
                </a:lnTo>
                <a:lnTo>
                  <a:pt x="10515046" y="7805553"/>
                </a:lnTo>
                <a:lnTo>
                  <a:pt x="0" y="7805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336" t="-30511" r="-383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528841">
            <a:off x="16115892" y="396544"/>
            <a:ext cx="1544653" cy="3367091"/>
          </a:xfrm>
          <a:custGeom>
            <a:avLst/>
            <a:gdLst/>
            <a:ahLst/>
            <a:cxnLst/>
            <a:rect l="l" t="t" r="r" b="b"/>
            <a:pathLst>
              <a:path w="1544653" h="3367091">
                <a:moveTo>
                  <a:pt x="0" y="0"/>
                </a:moveTo>
                <a:lnTo>
                  <a:pt x="1544653" y="0"/>
                </a:lnTo>
                <a:lnTo>
                  <a:pt x="1544653" y="3367090"/>
                </a:lnTo>
                <a:lnTo>
                  <a:pt x="0" y="3367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128849" y="3126700"/>
            <a:ext cx="4130451" cy="446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82"/>
              </a:lnSpc>
            </a:pPr>
            <a:r>
              <a:rPr lang="en-US" sz="12844" spc="-51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Happy birthday</a:t>
            </a:r>
          </a:p>
        </p:txBody>
      </p:sp>
      <p:sp>
        <p:nvSpPr>
          <p:cNvPr id="7" name="Freeform 7"/>
          <p:cNvSpPr/>
          <p:nvPr/>
        </p:nvSpPr>
        <p:spPr>
          <a:xfrm rot="1666576">
            <a:off x="16674157" y="1386723"/>
            <a:ext cx="1170286" cy="2551031"/>
          </a:xfrm>
          <a:custGeom>
            <a:avLst/>
            <a:gdLst/>
            <a:ahLst/>
            <a:cxnLst/>
            <a:rect l="l" t="t" r="r" b="b"/>
            <a:pathLst>
              <a:path w="1170286" h="2551031">
                <a:moveTo>
                  <a:pt x="0" y="0"/>
                </a:moveTo>
                <a:lnTo>
                  <a:pt x="1170286" y="0"/>
                </a:lnTo>
                <a:lnTo>
                  <a:pt x="1170286" y="2551031"/>
                </a:lnTo>
                <a:lnTo>
                  <a:pt x="0" y="2551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31666">
            <a:off x="15692192" y="955467"/>
            <a:ext cx="1285630" cy="2802463"/>
          </a:xfrm>
          <a:custGeom>
            <a:avLst/>
            <a:gdLst/>
            <a:ahLst/>
            <a:cxnLst/>
            <a:rect l="l" t="t" r="r" b="b"/>
            <a:pathLst>
              <a:path w="1285630" h="2802463">
                <a:moveTo>
                  <a:pt x="0" y="0"/>
                </a:moveTo>
                <a:lnTo>
                  <a:pt x="1285630" y="0"/>
                </a:lnTo>
                <a:lnTo>
                  <a:pt x="1285630" y="2802463"/>
                </a:lnTo>
                <a:lnTo>
                  <a:pt x="0" y="2802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4276761">
            <a:off x="1565377" y="6543394"/>
            <a:ext cx="1949882" cy="4703662"/>
          </a:xfrm>
          <a:custGeom>
            <a:avLst/>
            <a:gdLst/>
            <a:ahLst/>
            <a:cxnLst/>
            <a:rect l="l" t="t" r="r" b="b"/>
            <a:pathLst>
              <a:path w="1949882" h="4703662">
                <a:moveTo>
                  <a:pt x="0" y="0"/>
                </a:moveTo>
                <a:lnTo>
                  <a:pt x="1949882" y="0"/>
                </a:lnTo>
                <a:lnTo>
                  <a:pt x="1949882" y="4703661"/>
                </a:lnTo>
                <a:lnTo>
                  <a:pt x="0" y="470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1172308">
            <a:off x="359834" y="8278168"/>
            <a:ext cx="4364154" cy="122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8024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Vinzentinum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723" y="2928834"/>
            <a:ext cx="10469936" cy="4527036"/>
          </a:xfrm>
          <a:custGeom>
            <a:avLst/>
            <a:gdLst/>
            <a:ahLst/>
            <a:cxnLst/>
            <a:rect l="l" t="t" r="r" b="b"/>
            <a:pathLst>
              <a:path w="10469936" h="4527036">
                <a:moveTo>
                  <a:pt x="0" y="0"/>
                </a:moveTo>
                <a:lnTo>
                  <a:pt x="10469936" y="0"/>
                </a:lnTo>
                <a:lnTo>
                  <a:pt x="10469936" y="4527036"/>
                </a:lnTo>
                <a:lnTo>
                  <a:pt x="0" y="452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32652" y="5192352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0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 rot="-6442721">
            <a:off x="3482489" y="397331"/>
            <a:ext cx="2322486" cy="5602487"/>
          </a:xfrm>
          <a:custGeom>
            <a:avLst/>
            <a:gdLst/>
            <a:ahLst/>
            <a:cxnLst/>
            <a:rect l="l" t="t" r="r" b="b"/>
            <a:pathLst>
              <a:path w="2322486" h="5602487">
                <a:moveTo>
                  <a:pt x="0" y="0"/>
                </a:moveTo>
                <a:lnTo>
                  <a:pt x="2322486" y="0"/>
                </a:lnTo>
                <a:lnTo>
                  <a:pt x="2322486" y="5602487"/>
                </a:lnTo>
                <a:lnTo>
                  <a:pt x="0" y="5602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098646">
            <a:off x="135349" y="1695932"/>
            <a:ext cx="8808167" cy="292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3"/>
              </a:lnSpc>
            </a:pPr>
            <a:r>
              <a:rPr lang="en-US" sz="1713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2"/>
            <a:stretch>
              <a:fillRect l="-24135" b="-1594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2"/>
            <a:stretch>
              <a:fillRect t="-159443" r="-4847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321" y="1702613"/>
            <a:ext cx="6701172" cy="5025879"/>
          </a:xfrm>
          <a:custGeom>
            <a:avLst/>
            <a:gdLst/>
            <a:ahLst/>
            <a:cxnLst/>
            <a:rect l="l" t="t" r="r" b="b"/>
            <a:pathLst>
              <a:path w="6701172" h="5025879">
                <a:moveTo>
                  <a:pt x="0" y="0"/>
                </a:moveTo>
                <a:lnTo>
                  <a:pt x="6701172" y="0"/>
                </a:lnTo>
                <a:lnTo>
                  <a:pt x="6701172" y="5025879"/>
                </a:lnTo>
                <a:lnTo>
                  <a:pt x="0" y="5025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38493" y="3933406"/>
            <a:ext cx="4356061" cy="5808082"/>
          </a:xfrm>
          <a:custGeom>
            <a:avLst/>
            <a:gdLst/>
            <a:ahLst/>
            <a:cxnLst/>
            <a:rect l="l" t="t" r="r" b="b"/>
            <a:pathLst>
              <a:path w="4356061" h="5808082">
                <a:moveTo>
                  <a:pt x="0" y="0"/>
                </a:moveTo>
                <a:lnTo>
                  <a:pt x="4356061" y="0"/>
                </a:lnTo>
                <a:lnTo>
                  <a:pt x="4356061" y="5808081"/>
                </a:lnTo>
                <a:lnTo>
                  <a:pt x="0" y="5808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77931" y="893753"/>
            <a:ext cx="3977057" cy="5302742"/>
          </a:xfrm>
          <a:custGeom>
            <a:avLst/>
            <a:gdLst/>
            <a:ahLst/>
            <a:cxnLst/>
            <a:rect l="l" t="t" r="r" b="b"/>
            <a:pathLst>
              <a:path w="3977057" h="5302742">
                <a:moveTo>
                  <a:pt x="0" y="0"/>
                </a:moveTo>
                <a:lnTo>
                  <a:pt x="3977057" y="0"/>
                </a:lnTo>
                <a:lnTo>
                  <a:pt x="3977057" y="5302743"/>
                </a:lnTo>
                <a:lnTo>
                  <a:pt x="0" y="5302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 dirty="0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591425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Vollversammlung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9455" y="1028700"/>
            <a:ext cx="10131752" cy="7598814"/>
          </a:xfrm>
          <a:custGeom>
            <a:avLst/>
            <a:gdLst/>
            <a:ahLst/>
            <a:cxnLst/>
            <a:rect l="l" t="t" r="r" b="b"/>
            <a:pathLst>
              <a:path w="10131752" h="7598814">
                <a:moveTo>
                  <a:pt x="0" y="0"/>
                </a:moveTo>
                <a:lnTo>
                  <a:pt x="10131752" y="0"/>
                </a:lnTo>
                <a:lnTo>
                  <a:pt x="10131752" y="7598814"/>
                </a:lnTo>
                <a:lnTo>
                  <a:pt x="0" y="7598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3"/>
            <a:stretch>
              <a:fillRect l="-24135" b="-15944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3"/>
            <a:stretch>
              <a:fillRect t="-159443" r="-4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8" name="TextBox 8"/>
          <p:cNvSpPr txBox="1"/>
          <p:nvPr/>
        </p:nvSpPr>
        <p:spPr>
          <a:xfrm rot="887202">
            <a:off x="-591425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Vollversammlung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4952" y="908932"/>
            <a:ext cx="5233317" cy="6977757"/>
          </a:xfrm>
          <a:custGeom>
            <a:avLst/>
            <a:gdLst/>
            <a:ahLst/>
            <a:cxnLst/>
            <a:rect l="l" t="t" r="r" b="b"/>
            <a:pathLst>
              <a:path w="5233317" h="6977757">
                <a:moveTo>
                  <a:pt x="0" y="0"/>
                </a:moveTo>
                <a:lnTo>
                  <a:pt x="5233317" y="0"/>
                </a:lnTo>
                <a:lnTo>
                  <a:pt x="5233317" y="6977757"/>
                </a:lnTo>
                <a:lnTo>
                  <a:pt x="0" y="697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22779" y="1290281"/>
            <a:ext cx="3836521" cy="5115361"/>
          </a:xfrm>
          <a:custGeom>
            <a:avLst/>
            <a:gdLst/>
            <a:ahLst/>
            <a:cxnLst/>
            <a:rect l="l" t="t" r="r" b="b"/>
            <a:pathLst>
              <a:path w="3836521" h="5115361">
                <a:moveTo>
                  <a:pt x="0" y="0"/>
                </a:moveTo>
                <a:lnTo>
                  <a:pt x="3836521" y="0"/>
                </a:lnTo>
                <a:lnTo>
                  <a:pt x="3836521" y="5115362"/>
                </a:lnTo>
                <a:lnTo>
                  <a:pt x="0" y="511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32435" y="4480016"/>
            <a:ext cx="6371045" cy="4778284"/>
          </a:xfrm>
          <a:custGeom>
            <a:avLst/>
            <a:gdLst/>
            <a:ahLst/>
            <a:cxnLst/>
            <a:rect l="l" t="t" r="r" b="b"/>
            <a:pathLst>
              <a:path w="6371045" h="4778284">
                <a:moveTo>
                  <a:pt x="0" y="0"/>
                </a:moveTo>
                <a:lnTo>
                  <a:pt x="6371045" y="0"/>
                </a:lnTo>
                <a:lnTo>
                  <a:pt x="6371045" y="4778284"/>
                </a:lnTo>
                <a:lnTo>
                  <a:pt x="0" y="477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325806" y="5478767"/>
            <a:ext cx="10755348" cy="5094648"/>
          </a:xfrm>
          <a:custGeom>
            <a:avLst/>
            <a:gdLst/>
            <a:ahLst/>
            <a:cxnLst/>
            <a:rect l="l" t="t" r="r" b="b"/>
            <a:pathLst>
              <a:path w="10755348" h="5094648">
                <a:moveTo>
                  <a:pt x="10755348" y="0"/>
                </a:moveTo>
                <a:lnTo>
                  <a:pt x="0" y="0"/>
                </a:lnTo>
                <a:lnTo>
                  <a:pt x="0" y="5094648"/>
                </a:lnTo>
                <a:lnTo>
                  <a:pt x="10755348" y="5094648"/>
                </a:lnTo>
                <a:lnTo>
                  <a:pt x="10755348" y="0"/>
                </a:lnTo>
                <a:close/>
              </a:path>
            </a:pathLst>
          </a:custGeom>
          <a:blipFill>
            <a:blip r:embed="rId5"/>
            <a:stretch>
              <a:fillRect l="-24135" b="-159443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042021" y="-335267"/>
            <a:ext cx="9670290" cy="5478767"/>
          </a:xfrm>
          <a:custGeom>
            <a:avLst/>
            <a:gdLst/>
            <a:ahLst/>
            <a:cxnLst/>
            <a:rect l="l" t="t" r="r" b="b"/>
            <a:pathLst>
              <a:path w="9670290" h="5478767">
                <a:moveTo>
                  <a:pt x="9670290" y="0"/>
                </a:moveTo>
                <a:lnTo>
                  <a:pt x="0" y="0"/>
                </a:lnTo>
                <a:lnTo>
                  <a:pt x="0" y="5478767"/>
                </a:lnTo>
                <a:lnTo>
                  <a:pt x="9670290" y="5478767"/>
                </a:lnTo>
                <a:lnTo>
                  <a:pt x="9670290" y="0"/>
                </a:lnTo>
                <a:close/>
              </a:path>
            </a:pathLst>
          </a:custGeom>
          <a:blipFill>
            <a:blip r:embed="rId5"/>
            <a:stretch>
              <a:fillRect t="-159443" r="-484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74330" y="88821"/>
            <a:ext cx="2494741" cy="939879"/>
          </a:xfrm>
          <a:custGeom>
            <a:avLst/>
            <a:gdLst/>
            <a:ahLst/>
            <a:cxnLst/>
            <a:rect l="l" t="t" r="r" b="b"/>
            <a:pathLst>
              <a:path w="2494741" h="939879">
                <a:moveTo>
                  <a:pt x="0" y="0"/>
                </a:moveTo>
                <a:lnTo>
                  <a:pt x="2494740" y="0"/>
                </a:lnTo>
                <a:lnTo>
                  <a:pt x="2494740" y="939879"/>
                </a:lnTo>
                <a:lnTo>
                  <a:pt x="0" y="939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524005">
            <a:off x="3223352" y="5783957"/>
            <a:ext cx="2258269" cy="5447579"/>
          </a:xfrm>
          <a:custGeom>
            <a:avLst/>
            <a:gdLst/>
            <a:ahLst/>
            <a:cxnLst/>
            <a:rect l="l" t="t" r="r" b="b"/>
            <a:pathLst>
              <a:path w="2258269" h="5447579">
                <a:moveTo>
                  <a:pt x="0" y="0"/>
                </a:moveTo>
                <a:lnTo>
                  <a:pt x="2258269" y="0"/>
                </a:lnTo>
                <a:lnTo>
                  <a:pt x="2258269" y="5447578"/>
                </a:lnTo>
                <a:lnTo>
                  <a:pt x="0" y="5447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18481" y="-120729"/>
            <a:ext cx="4111605" cy="184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spc="-43">
                <a:solidFill>
                  <a:srgbClr val="000000"/>
                </a:solidFill>
                <a:latin typeface="Moontime"/>
                <a:ea typeface="Moontime"/>
                <a:cs typeface="Moontime"/>
                <a:sym typeface="Moontime"/>
              </a:rPr>
              <a:t>50Jahre</a:t>
            </a:r>
          </a:p>
        </p:txBody>
      </p:sp>
      <p:sp>
        <p:nvSpPr>
          <p:cNvPr id="10" name="TextBox 10"/>
          <p:cNvSpPr txBox="1"/>
          <p:nvPr/>
        </p:nvSpPr>
        <p:spPr>
          <a:xfrm rot="887202">
            <a:off x="-591425" y="7585456"/>
            <a:ext cx="9775189" cy="2019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ASH</a:t>
            </a:r>
          </a:p>
          <a:p>
            <a:pPr algn="ctr">
              <a:lnSpc>
                <a:spcPts val="7702"/>
              </a:lnSpc>
            </a:pPr>
            <a:r>
              <a:rPr lang="en-US" sz="8108">
                <a:solidFill>
                  <a:srgbClr val="FAFEFD"/>
                </a:solidFill>
                <a:latin typeface="Moontime"/>
                <a:ea typeface="Moontime"/>
                <a:cs typeface="Moontime"/>
                <a:sym typeface="Moontime"/>
              </a:rPr>
              <a:t>Vollversammlung</a:t>
            </a:r>
          </a:p>
        </p:txBody>
      </p:sp>
    </p:spTree>
  </p:cSld>
  <p:clrMapOvr>
    <a:masterClrMapping/>
  </p:clrMapOvr>
  <p:transition spd="med" advClick="0" advTm="5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Office PowerPoint</Application>
  <PresentationFormat>Benutzerdefiniert</PresentationFormat>
  <Paragraphs>176</Paragraphs>
  <Slides>68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2" baseType="lpstr">
      <vt:lpstr>Arial</vt:lpstr>
      <vt:lpstr>Calibri</vt:lpstr>
      <vt:lpstr>Moontime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</dc:title>
  <dc:creator>Annalena Wieser</dc:creator>
  <cp:lastModifiedBy>Erzieher Kolpingheim</cp:lastModifiedBy>
  <cp:revision>10</cp:revision>
  <dcterms:created xsi:type="dcterms:W3CDTF">2006-08-16T00:00:00Z</dcterms:created>
  <dcterms:modified xsi:type="dcterms:W3CDTF">2025-10-16T11:51:29Z</dcterms:modified>
  <dc:identifier>DAG1NEXFaFk</dc:identifier>
</cp:coreProperties>
</file>